
<file path=[Content_Types].xml><?xml version="1.0" encoding="utf-8"?>
<Types xmlns="http://schemas.openxmlformats.org/package/2006/content-types">
  <Override PartName="/ppt/slides/slide47.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quickStyle17.xml" ContentType="application/vnd.openxmlformats-officedocument.drawingml.diagramStyl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layout28.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quickStyle20.xml" ContentType="application/vnd.openxmlformats-officedocument.drawingml.diagramStyle+xml"/>
  <Override PartName="/ppt/diagrams/layout24.xml" ContentType="application/vnd.openxmlformats-officedocument.drawingml.diagramLayout+xml"/>
  <Override PartName="/ppt/diagrams/colors27.xml" ContentType="application/vnd.openxmlformats-officedocument.drawingml.diagramColors+xml"/>
  <Override PartName="/ppt/diagrams/data29.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12.xml" ContentType="application/vnd.openxmlformats-officedocument.drawingml.diagramColors+xml"/>
  <Default Extension="png" ContentType="image/png"/>
  <Override PartName="/ppt/diagrams/layout20.xml" ContentType="application/vnd.openxmlformats-officedocument.drawingml.diagramLayout+xml"/>
  <Default Extension="bin" ContentType="application/vnd.ms-office.legacyDiagramText"/>
  <Override PartName="/ppt/diagrams/colors23.xml" ContentType="application/vnd.openxmlformats-officedocument.drawingml.diagramColors+xml"/>
  <Override PartName="/ppt/notesSlides/notesSlide3.xml" ContentType="application/vnd.openxmlformats-officedocument.presentationml.notesSlide+xml"/>
  <Override PartName="/ppt/diagrams/data25.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diagrams/colors3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data21.xml" ContentType="application/vnd.openxmlformats-officedocument.drawingml.diagramData+xml"/>
  <Override PartName="/ppt/diagrams/quickStyle29.xml" ContentType="application/vnd.openxmlformats-officedocument.drawingml.diagramStyl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ppt/diagrams/layout29.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diagrams/quickStyle25.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diagrams/layout25.xml" ContentType="application/vnd.openxmlformats-officedocument.drawingml.diagramLayout+xml"/>
  <Override PartName="/ppt/diagrams/colors28.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slides/slide49.xml" ContentType="application/vnd.openxmlformats-officedocument.presentationml.slide+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quickStyle22.xml" ContentType="application/vnd.openxmlformats-officedocument.drawingml.diagramStyle+xml"/>
  <Override PartName="/ppt/diagrams/layout26.xml" ContentType="application/vnd.openxmlformats-officedocument.drawingml.diagramLayout+xml"/>
  <Override PartName="/ppt/diagrams/colors29.xml" ContentType="application/vnd.openxmlformats-officedocument.drawingml.diagramColors+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slides/slide28.xml" ContentType="application/vnd.openxmlformats-officedocument.presentationml.slide+xml"/>
  <Override PartName="/ppt/slides/slide39.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quickStyle27.xml" ContentType="application/vnd.openxmlformats-officedocument.drawingml.diagramStyl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layout27.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legacyDocTextInfo.bin" ContentType="application/vnd.ms-office.legacyDocTextInfo"/>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slides/slide29.xml" ContentType="application/vnd.openxmlformats-officedocument.presentationml.slide+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3"/>
  </p:notesMasterIdLst>
  <p:sldIdLst>
    <p:sldId id="256" r:id="rId2"/>
    <p:sldId id="274" r:id="rId3"/>
    <p:sldId id="292" r:id="rId4"/>
    <p:sldId id="278" r:id="rId5"/>
    <p:sldId id="296" r:id="rId6"/>
    <p:sldId id="284" r:id="rId7"/>
    <p:sldId id="315" r:id="rId8"/>
    <p:sldId id="297" r:id="rId9"/>
    <p:sldId id="282" r:id="rId10"/>
    <p:sldId id="298" r:id="rId11"/>
    <p:sldId id="302" r:id="rId12"/>
    <p:sldId id="300" r:id="rId13"/>
    <p:sldId id="306" r:id="rId14"/>
    <p:sldId id="308" r:id="rId15"/>
    <p:sldId id="310" r:id="rId16"/>
    <p:sldId id="309" r:id="rId17"/>
    <p:sldId id="324" r:id="rId18"/>
    <p:sldId id="288" r:id="rId19"/>
    <p:sldId id="294" r:id="rId20"/>
    <p:sldId id="316" r:id="rId21"/>
    <p:sldId id="334" r:id="rId22"/>
    <p:sldId id="342" r:id="rId23"/>
    <p:sldId id="340" r:id="rId24"/>
    <p:sldId id="341" r:id="rId25"/>
    <p:sldId id="343" r:id="rId26"/>
    <p:sldId id="259" r:id="rId27"/>
    <p:sldId id="339" r:id="rId28"/>
    <p:sldId id="313" r:id="rId29"/>
    <p:sldId id="314" r:id="rId30"/>
    <p:sldId id="320" r:id="rId31"/>
    <p:sldId id="335" r:id="rId32"/>
    <p:sldId id="321" r:id="rId33"/>
    <p:sldId id="322" r:id="rId34"/>
    <p:sldId id="323" r:id="rId35"/>
    <p:sldId id="312" r:id="rId36"/>
    <p:sldId id="290" r:id="rId37"/>
    <p:sldId id="317" r:id="rId38"/>
    <p:sldId id="336" r:id="rId39"/>
    <p:sldId id="325" r:id="rId40"/>
    <p:sldId id="326" r:id="rId41"/>
    <p:sldId id="332" r:id="rId42"/>
    <p:sldId id="331" r:id="rId43"/>
    <p:sldId id="327" r:id="rId44"/>
    <p:sldId id="337" r:id="rId45"/>
    <p:sldId id="328" r:id="rId46"/>
    <p:sldId id="268" r:id="rId47"/>
    <p:sldId id="318" r:id="rId48"/>
    <p:sldId id="333" r:id="rId49"/>
    <p:sldId id="329" r:id="rId50"/>
    <p:sldId id="330" r:id="rId51"/>
    <p:sldId id="345"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60"/>
  </p:normalViewPr>
  <p:slideViewPr>
    <p:cSldViewPr>
      <p:cViewPr varScale="1">
        <p:scale>
          <a:sx n="62" d="100"/>
          <a:sy n="62" d="100"/>
        </p:scale>
        <p:origin x="-136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microsoft.com/office/2006/relationships/legacyDocTextInfo" Target="legacyDocTextInfo.bin"/><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131566-704B-40CF-8AA2-CED1A7708A4F}" type="doc">
      <dgm:prSet loTypeId="urn:microsoft.com/office/officeart/2005/8/layout/arrow5" loCatId="relationship" qsTypeId="urn:microsoft.com/office/officeart/2005/8/quickstyle/simple4" qsCatId="simple" csTypeId="urn:microsoft.com/office/officeart/2005/8/colors/colorful5" csCatId="colorful" phldr="1"/>
      <dgm:spPr/>
      <dgm:t>
        <a:bodyPr/>
        <a:lstStyle/>
        <a:p>
          <a:endParaRPr lang="en-US"/>
        </a:p>
      </dgm:t>
    </dgm:pt>
    <dgm:pt modelId="{40C8EA93-3A33-4933-9D0A-C3E4EC75B812}">
      <dgm:prSet phldrT="[Text]"/>
      <dgm:spPr/>
      <dgm:t>
        <a:bodyPr/>
        <a:lstStyle/>
        <a:p>
          <a:r>
            <a:rPr lang="en-US" dirty="0" smtClean="0"/>
            <a:t>When things go wrong</a:t>
          </a:r>
          <a:endParaRPr lang="en-US" dirty="0"/>
        </a:p>
      </dgm:t>
    </dgm:pt>
    <dgm:pt modelId="{E19056C3-032B-4D12-B92D-8D11036ACF55}" type="parTrans" cxnId="{B0481140-EC60-45BB-BF00-AD2A19A26C19}">
      <dgm:prSet/>
      <dgm:spPr/>
      <dgm:t>
        <a:bodyPr/>
        <a:lstStyle/>
        <a:p>
          <a:endParaRPr lang="en-US"/>
        </a:p>
      </dgm:t>
    </dgm:pt>
    <dgm:pt modelId="{64B8FC95-75EE-4F17-B97D-821134A5927D}" type="sibTrans" cxnId="{B0481140-EC60-45BB-BF00-AD2A19A26C19}">
      <dgm:prSet/>
      <dgm:spPr/>
      <dgm:t>
        <a:bodyPr/>
        <a:lstStyle/>
        <a:p>
          <a:endParaRPr lang="en-US"/>
        </a:p>
      </dgm:t>
    </dgm:pt>
    <dgm:pt modelId="{51B08542-2B2E-4FF6-9ABB-8CAFF8DD4695}">
      <dgm:prSet phldrT="[Text]"/>
      <dgm:spPr/>
      <dgm:t>
        <a:bodyPr/>
        <a:lstStyle/>
        <a:p>
          <a:r>
            <a:rPr lang="en-US" dirty="0" smtClean="0"/>
            <a:t>Harm –an unintended event</a:t>
          </a:r>
          <a:endParaRPr lang="en-US" dirty="0"/>
        </a:p>
      </dgm:t>
    </dgm:pt>
    <dgm:pt modelId="{79AE1F4A-0B98-4F74-BD28-28C72FC23BC3}" type="parTrans" cxnId="{4FB16EF4-464E-4219-AC3B-F9F83872E3A0}">
      <dgm:prSet/>
      <dgm:spPr/>
      <dgm:t>
        <a:bodyPr/>
        <a:lstStyle/>
        <a:p>
          <a:endParaRPr lang="en-US"/>
        </a:p>
      </dgm:t>
    </dgm:pt>
    <dgm:pt modelId="{CB626C3B-13B2-4FEF-B2C1-7307125A921B}" type="sibTrans" cxnId="{4FB16EF4-464E-4219-AC3B-F9F83872E3A0}">
      <dgm:prSet/>
      <dgm:spPr/>
      <dgm:t>
        <a:bodyPr/>
        <a:lstStyle/>
        <a:p>
          <a:endParaRPr lang="en-US"/>
        </a:p>
      </dgm:t>
    </dgm:pt>
    <dgm:pt modelId="{6F9C72D4-C99C-43F0-8D50-0C976D9435DD}" type="pres">
      <dgm:prSet presAssocID="{3D131566-704B-40CF-8AA2-CED1A7708A4F}" presName="diagram" presStyleCnt="0">
        <dgm:presLayoutVars>
          <dgm:dir/>
          <dgm:resizeHandles val="exact"/>
        </dgm:presLayoutVars>
      </dgm:prSet>
      <dgm:spPr/>
      <dgm:t>
        <a:bodyPr/>
        <a:lstStyle/>
        <a:p>
          <a:endParaRPr lang="en-US"/>
        </a:p>
      </dgm:t>
    </dgm:pt>
    <dgm:pt modelId="{F2492B2B-847C-4721-B9A8-57CB9D409E21}" type="pres">
      <dgm:prSet presAssocID="{40C8EA93-3A33-4933-9D0A-C3E4EC75B812}" presName="arrow" presStyleLbl="node1" presStyleIdx="0" presStyleCnt="2">
        <dgm:presLayoutVars>
          <dgm:bulletEnabled val="1"/>
        </dgm:presLayoutVars>
      </dgm:prSet>
      <dgm:spPr/>
      <dgm:t>
        <a:bodyPr/>
        <a:lstStyle/>
        <a:p>
          <a:endParaRPr lang="en-US"/>
        </a:p>
      </dgm:t>
    </dgm:pt>
    <dgm:pt modelId="{BDF159C2-B9C2-4ECF-9D7F-A9B28F9EF469}" type="pres">
      <dgm:prSet presAssocID="{51B08542-2B2E-4FF6-9ABB-8CAFF8DD4695}" presName="arrow" presStyleLbl="node1" presStyleIdx="1" presStyleCnt="2">
        <dgm:presLayoutVars>
          <dgm:bulletEnabled val="1"/>
        </dgm:presLayoutVars>
      </dgm:prSet>
      <dgm:spPr/>
      <dgm:t>
        <a:bodyPr/>
        <a:lstStyle/>
        <a:p>
          <a:endParaRPr lang="en-US"/>
        </a:p>
      </dgm:t>
    </dgm:pt>
  </dgm:ptLst>
  <dgm:cxnLst>
    <dgm:cxn modelId="{0CE005E0-694E-4D9A-8EDB-D6DCA443F05F}" type="presOf" srcId="{51B08542-2B2E-4FF6-9ABB-8CAFF8DD4695}" destId="{BDF159C2-B9C2-4ECF-9D7F-A9B28F9EF469}" srcOrd="0" destOrd="0" presId="urn:microsoft.com/office/officeart/2005/8/layout/arrow5"/>
    <dgm:cxn modelId="{EFDBF098-756D-49D0-B68A-3839A92337E8}" type="presOf" srcId="{40C8EA93-3A33-4933-9D0A-C3E4EC75B812}" destId="{F2492B2B-847C-4721-B9A8-57CB9D409E21}" srcOrd="0" destOrd="0" presId="urn:microsoft.com/office/officeart/2005/8/layout/arrow5"/>
    <dgm:cxn modelId="{B0481140-EC60-45BB-BF00-AD2A19A26C19}" srcId="{3D131566-704B-40CF-8AA2-CED1A7708A4F}" destId="{40C8EA93-3A33-4933-9D0A-C3E4EC75B812}" srcOrd="0" destOrd="0" parTransId="{E19056C3-032B-4D12-B92D-8D11036ACF55}" sibTransId="{64B8FC95-75EE-4F17-B97D-821134A5927D}"/>
    <dgm:cxn modelId="{2F456D23-1E53-47D1-AB0B-03E53C71A8BC}" type="presOf" srcId="{3D131566-704B-40CF-8AA2-CED1A7708A4F}" destId="{6F9C72D4-C99C-43F0-8D50-0C976D9435DD}" srcOrd="0" destOrd="0" presId="urn:microsoft.com/office/officeart/2005/8/layout/arrow5"/>
    <dgm:cxn modelId="{4FB16EF4-464E-4219-AC3B-F9F83872E3A0}" srcId="{3D131566-704B-40CF-8AA2-CED1A7708A4F}" destId="{51B08542-2B2E-4FF6-9ABB-8CAFF8DD4695}" srcOrd="1" destOrd="0" parTransId="{79AE1F4A-0B98-4F74-BD28-28C72FC23BC3}" sibTransId="{CB626C3B-13B2-4FEF-B2C1-7307125A921B}"/>
    <dgm:cxn modelId="{49D512F0-A465-4D84-AB2E-C1F98A591BA6}" type="presParOf" srcId="{6F9C72D4-C99C-43F0-8D50-0C976D9435DD}" destId="{F2492B2B-847C-4721-B9A8-57CB9D409E21}" srcOrd="0" destOrd="0" presId="urn:microsoft.com/office/officeart/2005/8/layout/arrow5"/>
    <dgm:cxn modelId="{7DD49EA1-3B42-4543-9CB9-F8E14696877D}" type="presParOf" srcId="{6F9C72D4-C99C-43F0-8D50-0C976D9435DD}" destId="{BDF159C2-B9C2-4ECF-9D7F-A9B28F9EF469}" srcOrd="1" destOrd="0" presId="urn:microsoft.com/office/officeart/2005/8/layout/arrow5"/>
  </dgm:cxnLst>
  <dgm:bg/>
  <dgm:whole/>
</dgm:dataModel>
</file>

<file path=ppt/diagrams/data10.xml><?xml version="1.0" encoding="utf-8"?>
<dgm:dataModel xmlns:dgm="http://schemas.openxmlformats.org/drawingml/2006/diagram" xmlns:a="http://schemas.openxmlformats.org/drawingml/2006/main">
  <dgm:ptLst>
    <dgm:pt modelId="{EFD25034-2C2F-43BB-BEF1-9AE10F57861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F6ED65C-9887-4D6F-9DA9-B775DC3EE3E6}">
      <dgm:prSet phldrT="[Text]"/>
      <dgm:spPr/>
      <dgm:t>
        <a:bodyPr/>
        <a:lstStyle/>
        <a:p>
          <a:r>
            <a:rPr lang="en-US" dirty="0" smtClean="0"/>
            <a:t>Management led</a:t>
          </a:r>
          <a:endParaRPr lang="en-US" dirty="0"/>
        </a:p>
      </dgm:t>
    </dgm:pt>
    <dgm:pt modelId="{3D859506-EFD7-48C8-8FFC-1C209D651E3F}" type="parTrans" cxnId="{DCE233B7-336B-4F67-9D51-FFF5532BE598}">
      <dgm:prSet/>
      <dgm:spPr/>
      <dgm:t>
        <a:bodyPr/>
        <a:lstStyle/>
        <a:p>
          <a:endParaRPr lang="en-US"/>
        </a:p>
      </dgm:t>
    </dgm:pt>
    <dgm:pt modelId="{FD33E7EF-BA11-4097-9F9D-32B7257AA1CE}" type="sibTrans" cxnId="{DCE233B7-336B-4F67-9D51-FFF5532BE598}">
      <dgm:prSet/>
      <dgm:spPr/>
      <dgm:t>
        <a:bodyPr/>
        <a:lstStyle/>
        <a:p>
          <a:endParaRPr lang="en-US"/>
        </a:p>
      </dgm:t>
    </dgm:pt>
    <dgm:pt modelId="{DE0B5787-B37B-4DEE-8D97-4DD09E6508CD}">
      <dgm:prSet phldrT="[Text]"/>
      <dgm:spPr/>
      <dgm:t>
        <a:bodyPr/>
        <a:lstStyle/>
        <a:p>
          <a:r>
            <a:rPr lang="en-US" dirty="0" smtClean="0"/>
            <a:t>Healthcare Provider may be present</a:t>
          </a:r>
          <a:endParaRPr lang="en-US" dirty="0"/>
        </a:p>
      </dgm:t>
    </dgm:pt>
    <dgm:pt modelId="{4BEFEF38-D22E-43AB-9EB6-37F5A5722C62}" type="parTrans" cxnId="{83906E38-0FAF-46F7-BEC7-C134366D2633}">
      <dgm:prSet/>
      <dgm:spPr/>
      <dgm:t>
        <a:bodyPr/>
        <a:lstStyle/>
        <a:p>
          <a:endParaRPr lang="en-US"/>
        </a:p>
      </dgm:t>
    </dgm:pt>
    <dgm:pt modelId="{A1318CB2-4D03-44D5-8423-078B94161522}" type="sibTrans" cxnId="{83906E38-0FAF-46F7-BEC7-C134366D2633}">
      <dgm:prSet/>
      <dgm:spPr/>
      <dgm:t>
        <a:bodyPr/>
        <a:lstStyle/>
        <a:p>
          <a:endParaRPr lang="en-US"/>
        </a:p>
      </dgm:t>
    </dgm:pt>
    <dgm:pt modelId="{6CC5C4D0-15A4-42DC-AC74-F6DA235405E2}">
      <dgm:prSet phldrT="[Text]"/>
      <dgm:spPr/>
      <dgm:t>
        <a:bodyPr/>
        <a:lstStyle/>
        <a:p>
          <a:r>
            <a:rPr lang="en-US" dirty="0" smtClean="0"/>
            <a:t>Legal representation</a:t>
          </a:r>
          <a:endParaRPr lang="en-US" dirty="0"/>
        </a:p>
      </dgm:t>
    </dgm:pt>
    <dgm:pt modelId="{06E83AC5-B27D-458B-80BE-B150A102566F}" type="parTrans" cxnId="{6E462AF7-B7F5-4FA8-A552-A3B5B8A94461}">
      <dgm:prSet/>
      <dgm:spPr/>
      <dgm:t>
        <a:bodyPr/>
        <a:lstStyle/>
        <a:p>
          <a:endParaRPr lang="en-US"/>
        </a:p>
      </dgm:t>
    </dgm:pt>
    <dgm:pt modelId="{1509FF79-A79D-4F70-8143-B61E2C9F6727}" type="sibTrans" cxnId="{6E462AF7-B7F5-4FA8-A552-A3B5B8A94461}">
      <dgm:prSet/>
      <dgm:spPr/>
      <dgm:t>
        <a:bodyPr/>
        <a:lstStyle/>
        <a:p>
          <a:endParaRPr lang="en-US"/>
        </a:p>
      </dgm:t>
    </dgm:pt>
    <dgm:pt modelId="{457E0552-FAF1-4F21-BADE-659DC0EE190B}">
      <dgm:prSet phldrT="[Text]"/>
      <dgm:spPr/>
      <dgm:t>
        <a:bodyPr/>
        <a:lstStyle/>
        <a:p>
          <a:r>
            <a:rPr lang="en-US" dirty="0" smtClean="0"/>
            <a:t>Patient informed on improvement so it does not happen again</a:t>
          </a:r>
          <a:endParaRPr lang="en-US" dirty="0"/>
        </a:p>
      </dgm:t>
    </dgm:pt>
    <dgm:pt modelId="{4393FC82-8C1D-4EA3-97E9-939F2B46C1E6}" type="parTrans" cxnId="{DBDF0C87-6FE8-4F37-A48D-E89F185F569A}">
      <dgm:prSet/>
      <dgm:spPr/>
    </dgm:pt>
    <dgm:pt modelId="{5764D4E9-00A2-40C7-97D5-BAA7767E9E01}" type="sibTrans" cxnId="{DBDF0C87-6FE8-4F37-A48D-E89F185F569A}">
      <dgm:prSet/>
      <dgm:spPr/>
    </dgm:pt>
    <dgm:pt modelId="{330544B7-5D4C-4E69-BDD0-51D4A0430559}">
      <dgm:prSet phldrT="[Text]"/>
      <dgm:spPr/>
      <dgm:t>
        <a:bodyPr/>
        <a:lstStyle/>
        <a:p>
          <a:r>
            <a:rPr lang="en-US" dirty="0" smtClean="0"/>
            <a:t>Acknowledgement of representation</a:t>
          </a:r>
          <a:endParaRPr lang="en-US" dirty="0"/>
        </a:p>
      </dgm:t>
    </dgm:pt>
    <dgm:pt modelId="{F5698218-911E-4DF5-9D24-3E9A7AF4788E}" type="parTrans" cxnId="{E8CA3FD3-A04B-49B4-9554-AA4AAB3A8B34}">
      <dgm:prSet/>
      <dgm:spPr/>
    </dgm:pt>
    <dgm:pt modelId="{DCE33A36-274C-46C3-84D2-5FE3B2396F92}" type="sibTrans" cxnId="{E8CA3FD3-A04B-49B4-9554-AA4AAB3A8B34}">
      <dgm:prSet/>
      <dgm:spPr/>
    </dgm:pt>
    <dgm:pt modelId="{A6951229-BE57-4B6E-95BA-F2CEB51180CB}" type="pres">
      <dgm:prSet presAssocID="{EFD25034-2C2F-43BB-BEF1-9AE10F57861E}" presName="linear" presStyleCnt="0">
        <dgm:presLayoutVars>
          <dgm:dir/>
          <dgm:animLvl val="lvl"/>
          <dgm:resizeHandles val="exact"/>
        </dgm:presLayoutVars>
      </dgm:prSet>
      <dgm:spPr/>
      <dgm:t>
        <a:bodyPr/>
        <a:lstStyle/>
        <a:p>
          <a:endParaRPr lang="en-US"/>
        </a:p>
      </dgm:t>
    </dgm:pt>
    <dgm:pt modelId="{FCCE7794-8D35-4580-A1F6-13108545C3C6}" type="pres">
      <dgm:prSet presAssocID="{8F6ED65C-9887-4D6F-9DA9-B775DC3EE3E6}" presName="parentLin" presStyleCnt="0"/>
      <dgm:spPr/>
    </dgm:pt>
    <dgm:pt modelId="{4E4F3843-701C-4100-8A48-4A2FF0F98F19}" type="pres">
      <dgm:prSet presAssocID="{8F6ED65C-9887-4D6F-9DA9-B775DC3EE3E6}" presName="parentLeftMargin" presStyleLbl="node1" presStyleIdx="0" presStyleCnt="5"/>
      <dgm:spPr/>
      <dgm:t>
        <a:bodyPr/>
        <a:lstStyle/>
        <a:p>
          <a:endParaRPr lang="en-US"/>
        </a:p>
      </dgm:t>
    </dgm:pt>
    <dgm:pt modelId="{F70245D8-8031-4F86-AD3C-CE7F93FBCC38}" type="pres">
      <dgm:prSet presAssocID="{8F6ED65C-9887-4D6F-9DA9-B775DC3EE3E6}" presName="parentText" presStyleLbl="node1" presStyleIdx="0" presStyleCnt="5">
        <dgm:presLayoutVars>
          <dgm:chMax val="0"/>
          <dgm:bulletEnabled val="1"/>
        </dgm:presLayoutVars>
      </dgm:prSet>
      <dgm:spPr/>
      <dgm:t>
        <a:bodyPr/>
        <a:lstStyle/>
        <a:p>
          <a:endParaRPr lang="en-US"/>
        </a:p>
      </dgm:t>
    </dgm:pt>
    <dgm:pt modelId="{4292C846-F079-47A2-8FC8-596970DAB274}" type="pres">
      <dgm:prSet presAssocID="{8F6ED65C-9887-4D6F-9DA9-B775DC3EE3E6}" presName="negativeSpace" presStyleCnt="0"/>
      <dgm:spPr/>
    </dgm:pt>
    <dgm:pt modelId="{8FB52A73-3860-4ED8-B515-C59EEEB58180}" type="pres">
      <dgm:prSet presAssocID="{8F6ED65C-9887-4D6F-9DA9-B775DC3EE3E6}" presName="childText" presStyleLbl="conFgAcc1" presStyleIdx="0" presStyleCnt="5">
        <dgm:presLayoutVars>
          <dgm:bulletEnabled val="1"/>
        </dgm:presLayoutVars>
      </dgm:prSet>
      <dgm:spPr/>
    </dgm:pt>
    <dgm:pt modelId="{779E3D22-9762-49A9-8657-17E29D972CDC}" type="pres">
      <dgm:prSet presAssocID="{FD33E7EF-BA11-4097-9F9D-32B7257AA1CE}" presName="spaceBetweenRectangles" presStyleCnt="0"/>
      <dgm:spPr/>
    </dgm:pt>
    <dgm:pt modelId="{ED231C8D-5EEE-448E-90C0-72C2DB8CEC4B}" type="pres">
      <dgm:prSet presAssocID="{DE0B5787-B37B-4DEE-8D97-4DD09E6508CD}" presName="parentLin" presStyleCnt="0"/>
      <dgm:spPr/>
    </dgm:pt>
    <dgm:pt modelId="{6C370011-5FB8-42D8-9A36-924611FACB63}" type="pres">
      <dgm:prSet presAssocID="{DE0B5787-B37B-4DEE-8D97-4DD09E6508CD}" presName="parentLeftMargin" presStyleLbl="node1" presStyleIdx="0" presStyleCnt="5"/>
      <dgm:spPr/>
      <dgm:t>
        <a:bodyPr/>
        <a:lstStyle/>
        <a:p>
          <a:endParaRPr lang="en-US"/>
        </a:p>
      </dgm:t>
    </dgm:pt>
    <dgm:pt modelId="{0CF893B5-AEF5-48E9-944A-04DB46B54A55}" type="pres">
      <dgm:prSet presAssocID="{DE0B5787-B37B-4DEE-8D97-4DD09E6508CD}" presName="parentText" presStyleLbl="node1" presStyleIdx="1" presStyleCnt="5">
        <dgm:presLayoutVars>
          <dgm:chMax val="0"/>
          <dgm:bulletEnabled val="1"/>
        </dgm:presLayoutVars>
      </dgm:prSet>
      <dgm:spPr/>
      <dgm:t>
        <a:bodyPr/>
        <a:lstStyle/>
        <a:p>
          <a:endParaRPr lang="en-US"/>
        </a:p>
      </dgm:t>
    </dgm:pt>
    <dgm:pt modelId="{BFD969C2-8C9D-4E66-9787-6803D85B9BDB}" type="pres">
      <dgm:prSet presAssocID="{DE0B5787-B37B-4DEE-8D97-4DD09E6508CD}" presName="negativeSpace" presStyleCnt="0"/>
      <dgm:spPr/>
    </dgm:pt>
    <dgm:pt modelId="{57E307C5-4752-47A0-802D-51CFDB3B4118}" type="pres">
      <dgm:prSet presAssocID="{DE0B5787-B37B-4DEE-8D97-4DD09E6508CD}" presName="childText" presStyleLbl="conFgAcc1" presStyleIdx="1" presStyleCnt="5">
        <dgm:presLayoutVars>
          <dgm:bulletEnabled val="1"/>
        </dgm:presLayoutVars>
      </dgm:prSet>
      <dgm:spPr/>
    </dgm:pt>
    <dgm:pt modelId="{0CC3D47A-F36F-4518-BF0D-F288234777B4}" type="pres">
      <dgm:prSet presAssocID="{A1318CB2-4D03-44D5-8423-078B94161522}" presName="spaceBetweenRectangles" presStyleCnt="0"/>
      <dgm:spPr/>
    </dgm:pt>
    <dgm:pt modelId="{FF6721AC-C26B-44AF-951A-1A362B060ACB}" type="pres">
      <dgm:prSet presAssocID="{6CC5C4D0-15A4-42DC-AC74-F6DA235405E2}" presName="parentLin" presStyleCnt="0"/>
      <dgm:spPr/>
    </dgm:pt>
    <dgm:pt modelId="{ACE02CFA-2B26-4210-BC1A-0CDD634DFCE3}" type="pres">
      <dgm:prSet presAssocID="{6CC5C4D0-15A4-42DC-AC74-F6DA235405E2}" presName="parentLeftMargin" presStyleLbl="node1" presStyleIdx="1" presStyleCnt="5"/>
      <dgm:spPr/>
      <dgm:t>
        <a:bodyPr/>
        <a:lstStyle/>
        <a:p>
          <a:endParaRPr lang="en-US"/>
        </a:p>
      </dgm:t>
    </dgm:pt>
    <dgm:pt modelId="{0603F8D8-0A93-43E6-AD86-8C3791E82786}" type="pres">
      <dgm:prSet presAssocID="{6CC5C4D0-15A4-42DC-AC74-F6DA235405E2}" presName="parentText" presStyleLbl="node1" presStyleIdx="2" presStyleCnt="5">
        <dgm:presLayoutVars>
          <dgm:chMax val="0"/>
          <dgm:bulletEnabled val="1"/>
        </dgm:presLayoutVars>
      </dgm:prSet>
      <dgm:spPr/>
      <dgm:t>
        <a:bodyPr/>
        <a:lstStyle/>
        <a:p>
          <a:endParaRPr lang="en-US"/>
        </a:p>
      </dgm:t>
    </dgm:pt>
    <dgm:pt modelId="{49822BAA-6791-4553-9E11-AC3BF09A39C5}" type="pres">
      <dgm:prSet presAssocID="{6CC5C4D0-15A4-42DC-AC74-F6DA235405E2}" presName="negativeSpace" presStyleCnt="0"/>
      <dgm:spPr/>
    </dgm:pt>
    <dgm:pt modelId="{0F9A457A-5B42-40AE-AA17-CA07449DB3F4}" type="pres">
      <dgm:prSet presAssocID="{6CC5C4D0-15A4-42DC-AC74-F6DA235405E2}" presName="childText" presStyleLbl="conFgAcc1" presStyleIdx="2" presStyleCnt="5">
        <dgm:presLayoutVars>
          <dgm:bulletEnabled val="1"/>
        </dgm:presLayoutVars>
      </dgm:prSet>
      <dgm:spPr/>
    </dgm:pt>
    <dgm:pt modelId="{38B1F582-9D7A-443C-980F-C9743B7FF59B}" type="pres">
      <dgm:prSet presAssocID="{1509FF79-A79D-4F70-8143-B61E2C9F6727}" presName="spaceBetweenRectangles" presStyleCnt="0"/>
      <dgm:spPr/>
    </dgm:pt>
    <dgm:pt modelId="{3A3210D7-D334-4577-8B9D-36B0C994B20C}" type="pres">
      <dgm:prSet presAssocID="{457E0552-FAF1-4F21-BADE-659DC0EE190B}" presName="parentLin" presStyleCnt="0"/>
      <dgm:spPr/>
    </dgm:pt>
    <dgm:pt modelId="{077B8534-7ABC-436C-BA05-39B6C5003DF5}" type="pres">
      <dgm:prSet presAssocID="{457E0552-FAF1-4F21-BADE-659DC0EE190B}" presName="parentLeftMargin" presStyleLbl="node1" presStyleIdx="2" presStyleCnt="5"/>
      <dgm:spPr/>
      <dgm:t>
        <a:bodyPr/>
        <a:lstStyle/>
        <a:p>
          <a:endParaRPr lang="en-US"/>
        </a:p>
      </dgm:t>
    </dgm:pt>
    <dgm:pt modelId="{1AE0D215-39D8-4161-BEB6-542DD413DFB4}" type="pres">
      <dgm:prSet presAssocID="{457E0552-FAF1-4F21-BADE-659DC0EE190B}" presName="parentText" presStyleLbl="node1" presStyleIdx="3" presStyleCnt="5">
        <dgm:presLayoutVars>
          <dgm:chMax val="0"/>
          <dgm:bulletEnabled val="1"/>
        </dgm:presLayoutVars>
      </dgm:prSet>
      <dgm:spPr/>
      <dgm:t>
        <a:bodyPr/>
        <a:lstStyle/>
        <a:p>
          <a:endParaRPr lang="en-US"/>
        </a:p>
      </dgm:t>
    </dgm:pt>
    <dgm:pt modelId="{02D3F04E-B8A9-448E-A185-F1FD6ACDE374}" type="pres">
      <dgm:prSet presAssocID="{457E0552-FAF1-4F21-BADE-659DC0EE190B}" presName="negativeSpace" presStyleCnt="0"/>
      <dgm:spPr/>
    </dgm:pt>
    <dgm:pt modelId="{26459774-0CE6-4908-8109-9F37857E5FA2}" type="pres">
      <dgm:prSet presAssocID="{457E0552-FAF1-4F21-BADE-659DC0EE190B}" presName="childText" presStyleLbl="conFgAcc1" presStyleIdx="3" presStyleCnt="5">
        <dgm:presLayoutVars>
          <dgm:bulletEnabled val="1"/>
        </dgm:presLayoutVars>
      </dgm:prSet>
      <dgm:spPr/>
    </dgm:pt>
    <dgm:pt modelId="{103F771D-DD7A-48DF-B5C1-EC1576011FEB}" type="pres">
      <dgm:prSet presAssocID="{5764D4E9-00A2-40C7-97D5-BAA7767E9E01}" presName="spaceBetweenRectangles" presStyleCnt="0"/>
      <dgm:spPr/>
    </dgm:pt>
    <dgm:pt modelId="{7B0C5491-3286-425A-BA56-D52CA53A47B9}" type="pres">
      <dgm:prSet presAssocID="{330544B7-5D4C-4E69-BDD0-51D4A0430559}" presName="parentLin" presStyleCnt="0"/>
      <dgm:spPr/>
    </dgm:pt>
    <dgm:pt modelId="{0AC0036A-8D3D-4570-AC92-A0B312B9DB56}" type="pres">
      <dgm:prSet presAssocID="{330544B7-5D4C-4E69-BDD0-51D4A0430559}" presName="parentLeftMargin" presStyleLbl="node1" presStyleIdx="3" presStyleCnt="5"/>
      <dgm:spPr/>
      <dgm:t>
        <a:bodyPr/>
        <a:lstStyle/>
        <a:p>
          <a:endParaRPr lang="en-US"/>
        </a:p>
      </dgm:t>
    </dgm:pt>
    <dgm:pt modelId="{A4BF41F9-D415-4706-80A1-509D462D83AE}" type="pres">
      <dgm:prSet presAssocID="{330544B7-5D4C-4E69-BDD0-51D4A0430559}" presName="parentText" presStyleLbl="node1" presStyleIdx="4" presStyleCnt="5">
        <dgm:presLayoutVars>
          <dgm:chMax val="0"/>
          <dgm:bulletEnabled val="1"/>
        </dgm:presLayoutVars>
      </dgm:prSet>
      <dgm:spPr/>
      <dgm:t>
        <a:bodyPr/>
        <a:lstStyle/>
        <a:p>
          <a:endParaRPr lang="en-US"/>
        </a:p>
      </dgm:t>
    </dgm:pt>
    <dgm:pt modelId="{E1B4B510-9BDE-4DF2-8E2B-F50B685D4AC6}" type="pres">
      <dgm:prSet presAssocID="{330544B7-5D4C-4E69-BDD0-51D4A0430559}" presName="negativeSpace" presStyleCnt="0"/>
      <dgm:spPr/>
    </dgm:pt>
    <dgm:pt modelId="{44EC987A-6B0C-4F91-BD90-020048702ACC}" type="pres">
      <dgm:prSet presAssocID="{330544B7-5D4C-4E69-BDD0-51D4A0430559}" presName="childText" presStyleLbl="conFgAcc1" presStyleIdx="4" presStyleCnt="5">
        <dgm:presLayoutVars>
          <dgm:bulletEnabled val="1"/>
        </dgm:presLayoutVars>
      </dgm:prSet>
      <dgm:spPr/>
    </dgm:pt>
  </dgm:ptLst>
  <dgm:cxnLst>
    <dgm:cxn modelId="{360A593E-6445-4A91-80DF-1E7BD9F7F42F}" type="presOf" srcId="{DE0B5787-B37B-4DEE-8D97-4DD09E6508CD}" destId="{6C370011-5FB8-42D8-9A36-924611FACB63}" srcOrd="0" destOrd="0" presId="urn:microsoft.com/office/officeart/2005/8/layout/list1"/>
    <dgm:cxn modelId="{0F3677DB-9304-40C9-AED9-D09F5E345592}" type="presOf" srcId="{8F6ED65C-9887-4D6F-9DA9-B775DC3EE3E6}" destId="{4E4F3843-701C-4100-8A48-4A2FF0F98F19}" srcOrd="0" destOrd="0" presId="urn:microsoft.com/office/officeart/2005/8/layout/list1"/>
    <dgm:cxn modelId="{E8CA3FD3-A04B-49B4-9554-AA4AAB3A8B34}" srcId="{EFD25034-2C2F-43BB-BEF1-9AE10F57861E}" destId="{330544B7-5D4C-4E69-BDD0-51D4A0430559}" srcOrd="4" destOrd="0" parTransId="{F5698218-911E-4DF5-9D24-3E9A7AF4788E}" sibTransId="{DCE33A36-274C-46C3-84D2-5FE3B2396F92}"/>
    <dgm:cxn modelId="{DCE233B7-336B-4F67-9D51-FFF5532BE598}" srcId="{EFD25034-2C2F-43BB-BEF1-9AE10F57861E}" destId="{8F6ED65C-9887-4D6F-9DA9-B775DC3EE3E6}" srcOrd="0" destOrd="0" parTransId="{3D859506-EFD7-48C8-8FFC-1C209D651E3F}" sibTransId="{FD33E7EF-BA11-4097-9F9D-32B7257AA1CE}"/>
    <dgm:cxn modelId="{DBDF0C87-6FE8-4F37-A48D-E89F185F569A}" srcId="{EFD25034-2C2F-43BB-BEF1-9AE10F57861E}" destId="{457E0552-FAF1-4F21-BADE-659DC0EE190B}" srcOrd="3" destOrd="0" parTransId="{4393FC82-8C1D-4EA3-97E9-939F2B46C1E6}" sibTransId="{5764D4E9-00A2-40C7-97D5-BAA7767E9E01}"/>
    <dgm:cxn modelId="{78B0ED56-ADF0-462C-924F-E94FA05E10DC}" type="presOf" srcId="{DE0B5787-B37B-4DEE-8D97-4DD09E6508CD}" destId="{0CF893B5-AEF5-48E9-944A-04DB46B54A55}" srcOrd="1" destOrd="0" presId="urn:microsoft.com/office/officeart/2005/8/layout/list1"/>
    <dgm:cxn modelId="{D7705945-C20E-42F3-9D0C-874640CC41E4}" type="presOf" srcId="{457E0552-FAF1-4F21-BADE-659DC0EE190B}" destId="{1AE0D215-39D8-4161-BEB6-542DD413DFB4}" srcOrd="1" destOrd="0" presId="urn:microsoft.com/office/officeart/2005/8/layout/list1"/>
    <dgm:cxn modelId="{83906E38-0FAF-46F7-BEC7-C134366D2633}" srcId="{EFD25034-2C2F-43BB-BEF1-9AE10F57861E}" destId="{DE0B5787-B37B-4DEE-8D97-4DD09E6508CD}" srcOrd="1" destOrd="0" parTransId="{4BEFEF38-D22E-43AB-9EB6-37F5A5722C62}" sibTransId="{A1318CB2-4D03-44D5-8423-078B94161522}"/>
    <dgm:cxn modelId="{6E462AF7-B7F5-4FA8-A552-A3B5B8A94461}" srcId="{EFD25034-2C2F-43BB-BEF1-9AE10F57861E}" destId="{6CC5C4D0-15A4-42DC-AC74-F6DA235405E2}" srcOrd="2" destOrd="0" parTransId="{06E83AC5-B27D-458B-80BE-B150A102566F}" sibTransId="{1509FF79-A79D-4F70-8143-B61E2C9F6727}"/>
    <dgm:cxn modelId="{B70F8B73-08B5-4993-8514-FBAFA2F9E651}" type="presOf" srcId="{EFD25034-2C2F-43BB-BEF1-9AE10F57861E}" destId="{A6951229-BE57-4B6E-95BA-F2CEB51180CB}" srcOrd="0" destOrd="0" presId="urn:microsoft.com/office/officeart/2005/8/layout/list1"/>
    <dgm:cxn modelId="{C39ED510-9C2F-41FA-9349-BD2BB0E5DA8E}" type="presOf" srcId="{8F6ED65C-9887-4D6F-9DA9-B775DC3EE3E6}" destId="{F70245D8-8031-4F86-AD3C-CE7F93FBCC38}" srcOrd="1" destOrd="0" presId="urn:microsoft.com/office/officeart/2005/8/layout/list1"/>
    <dgm:cxn modelId="{77156D91-5ED5-4C66-A728-EB4F7E2F2E9E}" type="presOf" srcId="{6CC5C4D0-15A4-42DC-AC74-F6DA235405E2}" destId="{ACE02CFA-2B26-4210-BC1A-0CDD634DFCE3}" srcOrd="0" destOrd="0" presId="urn:microsoft.com/office/officeart/2005/8/layout/list1"/>
    <dgm:cxn modelId="{91781EDC-F1FF-4F8F-AC61-7F47BE401258}" type="presOf" srcId="{330544B7-5D4C-4E69-BDD0-51D4A0430559}" destId="{A4BF41F9-D415-4706-80A1-509D462D83AE}" srcOrd="1" destOrd="0" presId="urn:microsoft.com/office/officeart/2005/8/layout/list1"/>
    <dgm:cxn modelId="{B6501E7C-72EF-4F89-973C-0A89286B83F5}" type="presOf" srcId="{6CC5C4D0-15A4-42DC-AC74-F6DA235405E2}" destId="{0603F8D8-0A93-43E6-AD86-8C3791E82786}" srcOrd="1" destOrd="0" presId="urn:microsoft.com/office/officeart/2005/8/layout/list1"/>
    <dgm:cxn modelId="{9315A9A7-5F7B-4DFB-8BA9-D1305B4C0027}" type="presOf" srcId="{457E0552-FAF1-4F21-BADE-659DC0EE190B}" destId="{077B8534-7ABC-436C-BA05-39B6C5003DF5}" srcOrd="0" destOrd="0" presId="urn:microsoft.com/office/officeart/2005/8/layout/list1"/>
    <dgm:cxn modelId="{14F52639-BC0C-4E76-8C9D-7E5FA1719342}" type="presOf" srcId="{330544B7-5D4C-4E69-BDD0-51D4A0430559}" destId="{0AC0036A-8D3D-4570-AC92-A0B312B9DB56}" srcOrd="0" destOrd="0" presId="urn:microsoft.com/office/officeart/2005/8/layout/list1"/>
    <dgm:cxn modelId="{B28345AA-EE7E-48E9-BAE0-F8D1322E5775}" type="presParOf" srcId="{A6951229-BE57-4B6E-95BA-F2CEB51180CB}" destId="{FCCE7794-8D35-4580-A1F6-13108545C3C6}" srcOrd="0" destOrd="0" presId="urn:microsoft.com/office/officeart/2005/8/layout/list1"/>
    <dgm:cxn modelId="{EDACB54F-E9F0-431D-A6CB-9DCE26A7C1C8}" type="presParOf" srcId="{FCCE7794-8D35-4580-A1F6-13108545C3C6}" destId="{4E4F3843-701C-4100-8A48-4A2FF0F98F19}" srcOrd="0" destOrd="0" presId="urn:microsoft.com/office/officeart/2005/8/layout/list1"/>
    <dgm:cxn modelId="{630CB638-1660-4A4E-B10A-73025B260759}" type="presParOf" srcId="{FCCE7794-8D35-4580-A1F6-13108545C3C6}" destId="{F70245D8-8031-4F86-AD3C-CE7F93FBCC38}" srcOrd="1" destOrd="0" presId="urn:microsoft.com/office/officeart/2005/8/layout/list1"/>
    <dgm:cxn modelId="{9A7EB0FC-2995-4EC3-B1CC-363F78599EA6}" type="presParOf" srcId="{A6951229-BE57-4B6E-95BA-F2CEB51180CB}" destId="{4292C846-F079-47A2-8FC8-596970DAB274}" srcOrd="1" destOrd="0" presId="urn:microsoft.com/office/officeart/2005/8/layout/list1"/>
    <dgm:cxn modelId="{B0445077-85A7-4AD5-B8FC-8A49BE8B785B}" type="presParOf" srcId="{A6951229-BE57-4B6E-95BA-F2CEB51180CB}" destId="{8FB52A73-3860-4ED8-B515-C59EEEB58180}" srcOrd="2" destOrd="0" presId="urn:microsoft.com/office/officeart/2005/8/layout/list1"/>
    <dgm:cxn modelId="{93A35B9C-CE71-464D-8151-672758680C69}" type="presParOf" srcId="{A6951229-BE57-4B6E-95BA-F2CEB51180CB}" destId="{779E3D22-9762-49A9-8657-17E29D972CDC}" srcOrd="3" destOrd="0" presId="urn:microsoft.com/office/officeart/2005/8/layout/list1"/>
    <dgm:cxn modelId="{E2447CE6-9E3E-4648-954E-76F743C9EDEC}" type="presParOf" srcId="{A6951229-BE57-4B6E-95BA-F2CEB51180CB}" destId="{ED231C8D-5EEE-448E-90C0-72C2DB8CEC4B}" srcOrd="4" destOrd="0" presId="urn:microsoft.com/office/officeart/2005/8/layout/list1"/>
    <dgm:cxn modelId="{92A9F6ED-BCBA-4224-AC4C-827B46AF28CB}" type="presParOf" srcId="{ED231C8D-5EEE-448E-90C0-72C2DB8CEC4B}" destId="{6C370011-5FB8-42D8-9A36-924611FACB63}" srcOrd="0" destOrd="0" presId="urn:microsoft.com/office/officeart/2005/8/layout/list1"/>
    <dgm:cxn modelId="{B636DB00-5D4A-4B8E-B81E-963B6C060946}" type="presParOf" srcId="{ED231C8D-5EEE-448E-90C0-72C2DB8CEC4B}" destId="{0CF893B5-AEF5-48E9-944A-04DB46B54A55}" srcOrd="1" destOrd="0" presId="urn:microsoft.com/office/officeart/2005/8/layout/list1"/>
    <dgm:cxn modelId="{4BD72012-B4BC-4A01-9820-80A0D40CFCA8}" type="presParOf" srcId="{A6951229-BE57-4B6E-95BA-F2CEB51180CB}" destId="{BFD969C2-8C9D-4E66-9787-6803D85B9BDB}" srcOrd="5" destOrd="0" presId="urn:microsoft.com/office/officeart/2005/8/layout/list1"/>
    <dgm:cxn modelId="{C8CF8C00-A403-413A-8989-57927A0C00DB}" type="presParOf" srcId="{A6951229-BE57-4B6E-95BA-F2CEB51180CB}" destId="{57E307C5-4752-47A0-802D-51CFDB3B4118}" srcOrd="6" destOrd="0" presId="urn:microsoft.com/office/officeart/2005/8/layout/list1"/>
    <dgm:cxn modelId="{87BED0F6-76BA-418B-9204-AC338CF2C420}" type="presParOf" srcId="{A6951229-BE57-4B6E-95BA-F2CEB51180CB}" destId="{0CC3D47A-F36F-4518-BF0D-F288234777B4}" srcOrd="7" destOrd="0" presId="urn:microsoft.com/office/officeart/2005/8/layout/list1"/>
    <dgm:cxn modelId="{B80B223B-EA4C-489B-A431-C2F08029F748}" type="presParOf" srcId="{A6951229-BE57-4B6E-95BA-F2CEB51180CB}" destId="{FF6721AC-C26B-44AF-951A-1A362B060ACB}" srcOrd="8" destOrd="0" presId="urn:microsoft.com/office/officeart/2005/8/layout/list1"/>
    <dgm:cxn modelId="{9D67659F-EE3E-4896-82A5-ED64B1061734}" type="presParOf" srcId="{FF6721AC-C26B-44AF-951A-1A362B060ACB}" destId="{ACE02CFA-2B26-4210-BC1A-0CDD634DFCE3}" srcOrd="0" destOrd="0" presId="urn:microsoft.com/office/officeart/2005/8/layout/list1"/>
    <dgm:cxn modelId="{25EA3052-46F0-43B1-9730-01A823CC2E9D}" type="presParOf" srcId="{FF6721AC-C26B-44AF-951A-1A362B060ACB}" destId="{0603F8D8-0A93-43E6-AD86-8C3791E82786}" srcOrd="1" destOrd="0" presId="urn:microsoft.com/office/officeart/2005/8/layout/list1"/>
    <dgm:cxn modelId="{5189644A-D2A6-492D-8B20-8F3EE994131B}" type="presParOf" srcId="{A6951229-BE57-4B6E-95BA-F2CEB51180CB}" destId="{49822BAA-6791-4553-9E11-AC3BF09A39C5}" srcOrd="9" destOrd="0" presId="urn:microsoft.com/office/officeart/2005/8/layout/list1"/>
    <dgm:cxn modelId="{EC4F4978-B1D8-4AEC-95CE-98576F14F79F}" type="presParOf" srcId="{A6951229-BE57-4B6E-95BA-F2CEB51180CB}" destId="{0F9A457A-5B42-40AE-AA17-CA07449DB3F4}" srcOrd="10" destOrd="0" presId="urn:microsoft.com/office/officeart/2005/8/layout/list1"/>
    <dgm:cxn modelId="{FC448013-04DA-4256-85D5-A49DD0AC9E52}" type="presParOf" srcId="{A6951229-BE57-4B6E-95BA-F2CEB51180CB}" destId="{38B1F582-9D7A-443C-980F-C9743B7FF59B}" srcOrd="11" destOrd="0" presId="urn:microsoft.com/office/officeart/2005/8/layout/list1"/>
    <dgm:cxn modelId="{D99C8058-5179-4D3F-A2D9-2FC5E5D90A17}" type="presParOf" srcId="{A6951229-BE57-4B6E-95BA-F2CEB51180CB}" destId="{3A3210D7-D334-4577-8B9D-36B0C994B20C}" srcOrd="12" destOrd="0" presId="urn:microsoft.com/office/officeart/2005/8/layout/list1"/>
    <dgm:cxn modelId="{B0CE242B-DCD1-48FF-912D-5FF9981CE89D}" type="presParOf" srcId="{3A3210D7-D334-4577-8B9D-36B0C994B20C}" destId="{077B8534-7ABC-436C-BA05-39B6C5003DF5}" srcOrd="0" destOrd="0" presId="urn:microsoft.com/office/officeart/2005/8/layout/list1"/>
    <dgm:cxn modelId="{0E6504A1-5C8B-460E-9BF6-0B2F35B5CBEF}" type="presParOf" srcId="{3A3210D7-D334-4577-8B9D-36B0C994B20C}" destId="{1AE0D215-39D8-4161-BEB6-542DD413DFB4}" srcOrd="1" destOrd="0" presId="urn:microsoft.com/office/officeart/2005/8/layout/list1"/>
    <dgm:cxn modelId="{140DBF51-DD1E-4877-B59C-3DEDECD8E40B}" type="presParOf" srcId="{A6951229-BE57-4B6E-95BA-F2CEB51180CB}" destId="{02D3F04E-B8A9-448E-A185-F1FD6ACDE374}" srcOrd="13" destOrd="0" presId="urn:microsoft.com/office/officeart/2005/8/layout/list1"/>
    <dgm:cxn modelId="{42AFE9F7-9468-4C04-A076-08D0E8E719D7}" type="presParOf" srcId="{A6951229-BE57-4B6E-95BA-F2CEB51180CB}" destId="{26459774-0CE6-4908-8109-9F37857E5FA2}" srcOrd="14" destOrd="0" presId="urn:microsoft.com/office/officeart/2005/8/layout/list1"/>
    <dgm:cxn modelId="{66ABBF4F-6211-4B8E-8958-8D9534787A58}" type="presParOf" srcId="{A6951229-BE57-4B6E-95BA-F2CEB51180CB}" destId="{103F771D-DD7A-48DF-B5C1-EC1576011FEB}" srcOrd="15" destOrd="0" presId="urn:microsoft.com/office/officeart/2005/8/layout/list1"/>
    <dgm:cxn modelId="{20252FCA-47A0-4249-888B-FB0D86224410}" type="presParOf" srcId="{A6951229-BE57-4B6E-95BA-F2CEB51180CB}" destId="{7B0C5491-3286-425A-BA56-D52CA53A47B9}" srcOrd="16" destOrd="0" presId="urn:microsoft.com/office/officeart/2005/8/layout/list1"/>
    <dgm:cxn modelId="{70D98DEB-96BB-44D5-9FEC-0A84B0526C71}" type="presParOf" srcId="{7B0C5491-3286-425A-BA56-D52CA53A47B9}" destId="{0AC0036A-8D3D-4570-AC92-A0B312B9DB56}" srcOrd="0" destOrd="0" presId="urn:microsoft.com/office/officeart/2005/8/layout/list1"/>
    <dgm:cxn modelId="{C28EE271-0847-4A64-9A71-170199999CE6}" type="presParOf" srcId="{7B0C5491-3286-425A-BA56-D52CA53A47B9}" destId="{A4BF41F9-D415-4706-80A1-509D462D83AE}" srcOrd="1" destOrd="0" presId="urn:microsoft.com/office/officeart/2005/8/layout/list1"/>
    <dgm:cxn modelId="{A0EDA78C-877E-42AA-9E5F-9730D4DBEE67}" type="presParOf" srcId="{A6951229-BE57-4B6E-95BA-F2CEB51180CB}" destId="{E1B4B510-9BDE-4DF2-8E2B-F50B685D4AC6}" srcOrd="17" destOrd="0" presId="urn:microsoft.com/office/officeart/2005/8/layout/list1"/>
    <dgm:cxn modelId="{C08F9F2D-5B82-44A6-95F9-523847EDCA20}" type="presParOf" srcId="{A6951229-BE57-4B6E-95BA-F2CEB51180CB}" destId="{44EC987A-6B0C-4F91-BD90-020048702ACC}" srcOrd="18" destOrd="0" presId="urn:microsoft.com/office/officeart/2005/8/layout/list1"/>
  </dgm:cxnLst>
  <dgm:bg/>
  <dgm:whole/>
</dgm:dataModel>
</file>

<file path=ppt/diagrams/data11.xml><?xml version="1.0" encoding="utf-8"?>
<dgm:dataModel xmlns:dgm="http://schemas.openxmlformats.org/drawingml/2006/diagram" xmlns:a="http://schemas.openxmlformats.org/drawingml/2006/main">
  <dgm:ptLst>
    <dgm:pt modelId="{A683E9F7-B5E8-4EF4-A618-427064FB235A}"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F3BCDC0D-5DB2-42DB-BBCE-BFAE438E07EB}">
      <dgm:prSet phldrT="[Text]" custT="1"/>
      <dgm:spPr/>
      <dgm:t>
        <a:bodyPr/>
        <a:lstStyle/>
        <a:p>
          <a:r>
            <a:rPr lang="en-US" sz="3200" dirty="0" smtClean="0"/>
            <a:t>Resolution</a:t>
          </a:r>
          <a:endParaRPr lang="en-US" sz="3200" dirty="0"/>
        </a:p>
      </dgm:t>
    </dgm:pt>
    <dgm:pt modelId="{D1F9D749-487D-45BF-A400-3886F2A8BE88}" type="parTrans" cxnId="{C4A55AB8-FB1C-425C-B115-31B8B1D09644}">
      <dgm:prSet/>
      <dgm:spPr/>
      <dgm:t>
        <a:bodyPr/>
        <a:lstStyle/>
        <a:p>
          <a:endParaRPr lang="en-US"/>
        </a:p>
      </dgm:t>
    </dgm:pt>
    <dgm:pt modelId="{CF20AF92-5F8C-414E-928E-C0626715E5BE}" type="sibTrans" cxnId="{C4A55AB8-FB1C-425C-B115-31B8B1D09644}">
      <dgm:prSet/>
      <dgm:spPr/>
      <dgm:t>
        <a:bodyPr/>
        <a:lstStyle/>
        <a:p>
          <a:endParaRPr lang="en-US"/>
        </a:p>
      </dgm:t>
    </dgm:pt>
    <dgm:pt modelId="{96FF48A3-4791-4907-B44C-C0E881BB41A8}">
      <dgm:prSet phldrT="[Text]" custT="1"/>
      <dgm:spPr/>
      <dgm:t>
        <a:bodyPr/>
        <a:lstStyle/>
        <a:p>
          <a:r>
            <a:rPr lang="en-US" sz="3200" dirty="0" smtClean="0"/>
            <a:t>Civil Liability</a:t>
          </a:r>
          <a:endParaRPr lang="en-US" sz="3200" dirty="0"/>
        </a:p>
      </dgm:t>
    </dgm:pt>
    <dgm:pt modelId="{456BACD6-AF18-43A3-A45F-FD0B43E102DA}" type="parTrans" cxnId="{F90D3E9E-E65C-4943-BCE0-2C15A53FEEB4}">
      <dgm:prSet/>
      <dgm:spPr/>
      <dgm:t>
        <a:bodyPr/>
        <a:lstStyle/>
        <a:p>
          <a:endParaRPr lang="en-US"/>
        </a:p>
      </dgm:t>
    </dgm:pt>
    <dgm:pt modelId="{A7328D4E-25E3-4C90-8529-0C7BEC6C097B}" type="sibTrans" cxnId="{F90D3E9E-E65C-4943-BCE0-2C15A53FEEB4}">
      <dgm:prSet/>
      <dgm:spPr/>
      <dgm:t>
        <a:bodyPr/>
        <a:lstStyle/>
        <a:p>
          <a:endParaRPr lang="en-US"/>
        </a:p>
      </dgm:t>
    </dgm:pt>
    <dgm:pt modelId="{9D48B893-26FF-4CCB-9AC8-940B8F00537C}">
      <dgm:prSet phldrT="[Text]" custT="1"/>
      <dgm:spPr/>
      <dgm:t>
        <a:bodyPr/>
        <a:lstStyle/>
        <a:p>
          <a:r>
            <a:rPr lang="en-US" sz="3200" dirty="0" smtClean="0"/>
            <a:t>Criminal Liability</a:t>
          </a:r>
          <a:endParaRPr lang="en-US" sz="3200" dirty="0"/>
        </a:p>
      </dgm:t>
    </dgm:pt>
    <dgm:pt modelId="{CBA6F991-C00F-4451-8D16-59B63B2CA87D}" type="parTrans" cxnId="{63F89AB2-E272-47D5-996B-4105AE982F49}">
      <dgm:prSet/>
      <dgm:spPr/>
      <dgm:t>
        <a:bodyPr/>
        <a:lstStyle/>
        <a:p>
          <a:endParaRPr lang="en-US"/>
        </a:p>
      </dgm:t>
    </dgm:pt>
    <dgm:pt modelId="{AC96E009-A7F3-4D0A-858B-8FCC2846C806}" type="sibTrans" cxnId="{63F89AB2-E272-47D5-996B-4105AE982F49}">
      <dgm:prSet/>
      <dgm:spPr/>
      <dgm:t>
        <a:bodyPr/>
        <a:lstStyle/>
        <a:p>
          <a:endParaRPr lang="en-US"/>
        </a:p>
      </dgm:t>
    </dgm:pt>
    <dgm:pt modelId="{9E7367E0-07B6-45D1-9711-25A6A02C8BAD}">
      <dgm:prSet phldrT="[Text]" custT="1"/>
      <dgm:spPr/>
      <dgm:t>
        <a:bodyPr/>
        <a:lstStyle/>
        <a:p>
          <a:r>
            <a:rPr lang="en-US" sz="3200" dirty="0" smtClean="0"/>
            <a:t>Professional  Liability</a:t>
          </a:r>
          <a:endParaRPr lang="en-US" sz="3200" dirty="0"/>
        </a:p>
      </dgm:t>
    </dgm:pt>
    <dgm:pt modelId="{D2556494-84DB-4C7A-A30E-55219846ED6A}" type="parTrans" cxnId="{BAB5F744-B20F-4979-8240-BBAF504091E1}">
      <dgm:prSet/>
      <dgm:spPr/>
      <dgm:t>
        <a:bodyPr/>
        <a:lstStyle/>
        <a:p>
          <a:endParaRPr lang="en-US"/>
        </a:p>
      </dgm:t>
    </dgm:pt>
    <dgm:pt modelId="{F6B9ED26-225F-45B1-BBAC-FD135024F946}" type="sibTrans" cxnId="{BAB5F744-B20F-4979-8240-BBAF504091E1}">
      <dgm:prSet/>
      <dgm:spPr/>
      <dgm:t>
        <a:bodyPr/>
        <a:lstStyle/>
        <a:p>
          <a:endParaRPr lang="en-US"/>
        </a:p>
      </dgm:t>
    </dgm:pt>
    <dgm:pt modelId="{9DB97C45-5824-4D6F-B5EB-1E82CCB75F3A}">
      <dgm:prSet phldrT="[Text]" custT="1"/>
      <dgm:spPr/>
      <dgm:t>
        <a:bodyPr/>
        <a:lstStyle/>
        <a:p>
          <a:r>
            <a:rPr lang="en-US" sz="3200" dirty="0" smtClean="0"/>
            <a:t>Organizational </a:t>
          </a:r>
          <a:r>
            <a:rPr lang="en-US" sz="3200" dirty="0" err="1" smtClean="0"/>
            <a:t>retailation</a:t>
          </a:r>
          <a:endParaRPr lang="en-US" sz="3200" dirty="0"/>
        </a:p>
      </dgm:t>
    </dgm:pt>
    <dgm:pt modelId="{A5C031C2-8587-4BA3-BA9F-A4D08368EFC0}" type="parTrans" cxnId="{7386689E-2B93-41E4-A965-175C1ABBC45F}">
      <dgm:prSet/>
      <dgm:spPr/>
      <dgm:t>
        <a:bodyPr/>
        <a:lstStyle/>
        <a:p>
          <a:endParaRPr lang="en-US"/>
        </a:p>
      </dgm:t>
    </dgm:pt>
    <dgm:pt modelId="{92AD0356-F32B-44DF-9799-F912A5401D8D}" type="sibTrans" cxnId="{7386689E-2B93-41E4-A965-175C1ABBC45F}">
      <dgm:prSet/>
      <dgm:spPr/>
      <dgm:t>
        <a:bodyPr/>
        <a:lstStyle/>
        <a:p>
          <a:endParaRPr lang="en-US"/>
        </a:p>
      </dgm:t>
    </dgm:pt>
    <dgm:pt modelId="{D06DA75D-9C3D-4C13-AEAF-0B320FB8DA54}" type="pres">
      <dgm:prSet presAssocID="{A683E9F7-B5E8-4EF4-A618-427064FB235A}" presName="linear" presStyleCnt="0">
        <dgm:presLayoutVars>
          <dgm:dir/>
          <dgm:animLvl val="lvl"/>
          <dgm:resizeHandles val="exact"/>
        </dgm:presLayoutVars>
      </dgm:prSet>
      <dgm:spPr/>
      <dgm:t>
        <a:bodyPr/>
        <a:lstStyle/>
        <a:p>
          <a:endParaRPr lang="en-US"/>
        </a:p>
      </dgm:t>
    </dgm:pt>
    <dgm:pt modelId="{4E7774B9-9F1F-4D46-850D-39DA0C2CEE4A}" type="pres">
      <dgm:prSet presAssocID="{F3BCDC0D-5DB2-42DB-BBCE-BFAE438E07EB}" presName="parentLin" presStyleCnt="0"/>
      <dgm:spPr/>
    </dgm:pt>
    <dgm:pt modelId="{76C55DE9-4C43-493B-9AFC-BB55EA5C915E}" type="pres">
      <dgm:prSet presAssocID="{F3BCDC0D-5DB2-42DB-BBCE-BFAE438E07EB}" presName="parentLeftMargin" presStyleLbl="node1" presStyleIdx="0" presStyleCnt="5"/>
      <dgm:spPr/>
      <dgm:t>
        <a:bodyPr/>
        <a:lstStyle/>
        <a:p>
          <a:endParaRPr lang="en-US"/>
        </a:p>
      </dgm:t>
    </dgm:pt>
    <dgm:pt modelId="{759B1914-D984-41D7-B2AD-D6F447C393AA}" type="pres">
      <dgm:prSet presAssocID="{F3BCDC0D-5DB2-42DB-BBCE-BFAE438E07EB}" presName="parentText" presStyleLbl="node1" presStyleIdx="0" presStyleCnt="5">
        <dgm:presLayoutVars>
          <dgm:chMax val="0"/>
          <dgm:bulletEnabled val="1"/>
        </dgm:presLayoutVars>
      </dgm:prSet>
      <dgm:spPr/>
      <dgm:t>
        <a:bodyPr/>
        <a:lstStyle/>
        <a:p>
          <a:endParaRPr lang="en-US"/>
        </a:p>
      </dgm:t>
    </dgm:pt>
    <dgm:pt modelId="{D1787968-545C-4058-BD71-23697E8AFDBF}" type="pres">
      <dgm:prSet presAssocID="{F3BCDC0D-5DB2-42DB-BBCE-BFAE438E07EB}" presName="negativeSpace" presStyleCnt="0"/>
      <dgm:spPr/>
    </dgm:pt>
    <dgm:pt modelId="{C01C039D-EEB8-44AB-B7DB-5C56DC7F42E3}" type="pres">
      <dgm:prSet presAssocID="{F3BCDC0D-5DB2-42DB-BBCE-BFAE438E07EB}" presName="childText" presStyleLbl="conFgAcc1" presStyleIdx="0" presStyleCnt="5">
        <dgm:presLayoutVars>
          <dgm:bulletEnabled val="1"/>
        </dgm:presLayoutVars>
      </dgm:prSet>
      <dgm:spPr/>
    </dgm:pt>
    <dgm:pt modelId="{CB38938C-59B7-42E4-92CF-E1E1FA540348}" type="pres">
      <dgm:prSet presAssocID="{CF20AF92-5F8C-414E-928E-C0626715E5BE}" presName="spaceBetweenRectangles" presStyleCnt="0"/>
      <dgm:spPr/>
    </dgm:pt>
    <dgm:pt modelId="{1DDC04F4-DB9A-4F33-9269-3A65A3869EA2}" type="pres">
      <dgm:prSet presAssocID="{96FF48A3-4791-4907-B44C-C0E881BB41A8}" presName="parentLin" presStyleCnt="0"/>
      <dgm:spPr/>
    </dgm:pt>
    <dgm:pt modelId="{6EC29E18-05E2-4D87-A45F-0E09F8611449}" type="pres">
      <dgm:prSet presAssocID="{96FF48A3-4791-4907-B44C-C0E881BB41A8}" presName="parentLeftMargin" presStyleLbl="node1" presStyleIdx="0" presStyleCnt="5"/>
      <dgm:spPr/>
      <dgm:t>
        <a:bodyPr/>
        <a:lstStyle/>
        <a:p>
          <a:endParaRPr lang="en-US"/>
        </a:p>
      </dgm:t>
    </dgm:pt>
    <dgm:pt modelId="{B989284A-C89F-4D1A-98DC-DA5B07117DCD}" type="pres">
      <dgm:prSet presAssocID="{96FF48A3-4791-4907-B44C-C0E881BB41A8}" presName="parentText" presStyleLbl="node1" presStyleIdx="1" presStyleCnt="5">
        <dgm:presLayoutVars>
          <dgm:chMax val="0"/>
          <dgm:bulletEnabled val="1"/>
        </dgm:presLayoutVars>
      </dgm:prSet>
      <dgm:spPr/>
      <dgm:t>
        <a:bodyPr/>
        <a:lstStyle/>
        <a:p>
          <a:endParaRPr lang="en-US"/>
        </a:p>
      </dgm:t>
    </dgm:pt>
    <dgm:pt modelId="{11CA22F0-3A91-4FF1-93A5-9061760B8BC3}" type="pres">
      <dgm:prSet presAssocID="{96FF48A3-4791-4907-B44C-C0E881BB41A8}" presName="negativeSpace" presStyleCnt="0"/>
      <dgm:spPr/>
    </dgm:pt>
    <dgm:pt modelId="{C1F403E7-223E-4589-9925-AAA32C85714A}" type="pres">
      <dgm:prSet presAssocID="{96FF48A3-4791-4907-B44C-C0E881BB41A8}" presName="childText" presStyleLbl="conFgAcc1" presStyleIdx="1" presStyleCnt="5">
        <dgm:presLayoutVars>
          <dgm:bulletEnabled val="1"/>
        </dgm:presLayoutVars>
      </dgm:prSet>
      <dgm:spPr/>
    </dgm:pt>
    <dgm:pt modelId="{4DB4B980-3D3B-4691-AAA9-6E9A0B62F41D}" type="pres">
      <dgm:prSet presAssocID="{A7328D4E-25E3-4C90-8529-0C7BEC6C097B}" presName="spaceBetweenRectangles" presStyleCnt="0"/>
      <dgm:spPr/>
    </dgm:pt>
    <dgm:pt modelId="{3E12B750-160F-4B15-A17D-8BA97F6E7698}" type="pres">
      <dgm:prSet presAssocID="{9D48B893-26FF-4CCB-9AC8-940B8F00537C}" presName="parentLin" presStyleCnt="0"/>
      <dgm:spPr/>
    </dgm:pt>
    <dgm:pt modelId="{FDED2937-82EF-4021-9A32-5079D57AF2FC}" type="pres">
      <dgm:prSet presAssocID="{9D48B893-26FF-4CCB-9AC8-940B8F00537C}" presName="parentLeftMargin" presStyleLbl="node1" presStyleIdx="1" presStyleCnt="5"/>
      <dgm:spPr/>
      <dgm:t>
        <a:bodyPr/>
        <a:lstStyle/>
        <a:p>
          <a:endParaRPr lang="en-US"/>
        </a:p>
      </dgm:t>
    </dgm:pt>
    <dgm:pt modelId="{A23B0D0E-261B-4D67-9207-1B16BF5320DC}" type="pres">
      <dgm:prSet presAssocID="{9D48B893-26FF-4CCB-9AC8-940B8F00537C}" presName="parentText" presStyleLbl="node1" presStyleIdx="2" presStyleCnt="5">
        <dgm:presLayoutVars>
          <dgm:chMax val="0"/>
          <dgm:bulletEnabled val="1"/>
        </dgm:presLayoutVars>
      </dgm:prSet>
      <dgm:spPr/>
      <dgm:t>
        <a:bodyPr/>
        <a:lstStyle/>
        <a:p>
          <a:endParaRPr lang="en-US"/>
        </a:p>
      </dgm:t>
    </dgm:pt>
    <dgm:pt modelId="{CC753429-E86B-40DB-951F-29AA4D9E2181}" type="pres">
      <dgm:prSet presAssocID="{9D48B893-26FF-4CCB-9AC8-940B8F00537C}" presName="negativeSpace" presStyleCnt="0"/>
      <dgm:spPr/>
    </dgm:pt>
    <dgm:pt modelId="{68FF9A60-B5BD-4B42-A4DA-6B90B27BAF95}" type="pres">
      <dgm:prSet presAssocID="{9D48B893-26FF-4CCB-9AC8-940B8F00537C}" presName="childText" presStyleLbl="conFgAcc1" presStyleIdx="2" presStyleCnt="5">
        <dgm:presLayoutVars>
          <dgm:bulletEnabled val="1"/>
        </dgm:presLayoutVars>
      </dgm:prSet>
      <dgm:spPr/>
    </dgm:pt>
    <dgm:pt modelId="{C0BCABF5-29B0-4055-8FBA-14E326F25199}" type="pres">
      <dgm:prSet presAssocID="{AC96E009-A7F3-4D0A-858B-8FCC2846C806}" presName="spaceBetweenRectangles" presStyleCnt="0"/>
      <dgm:spPr/>
    </dgm:pt>
    <dgm:pt modelId="{A004F3C8-F0C3-407E-8166-0CF40787074D}" type="pres">
      <dgm:prSet presAssocID="{9E7367E0-07B6-45D1-9711-25A6A02C8BAD}" presName="parentLin" presStyleCnt="0"/>
      <dgm:spPr/>
    </dgm:pt>
    <dgm:pt modelId="{CB0C8697-36A1-4E94-950D-9D10CC7BAB3E}" type="pres">
      <dgm:prSet presAssocID="{9E7367E0-07B6-45D1-9711-25A6A02C8BAD}" presName="parentLeftMargin" presStyleLbl="node1" presStyleIdx="2" presStyleCnt="5"/>
      <dgm:spPr/>
      <dgm:t>
        <a:bodyPr/>
        <a:lstStyle/>
        <a:p>
          <a:endParaRPr lang="en-US"/>
        </a:p>
      </dgm:t>
    </dgm:pt>
    <dgm:pt modelId="{1E45E786-7E7B-419B-83E2-93BA0D6FF790}" type="pres">
      <dgm:prSet presAssocID="{9E7367E0-07B6-45D1-9711-25A6A02C8BAD}" presName="parentText" presStyleLbl="node1" presStyleIdx="3" presStyleCnt="5">
        <dgm:presLayoutVars>
          <dgm:chMax val="0"/>
          <dgm:bulletEnabled val="1"/>
        </dgm:presLayoutVars>
      </dgm:prSet>
      <dgm:spPr/>
      <dgm:t>
        <a:bodyPr/>
        <a:lstStyle/>
        <a:p>
          <a:endParaRPr lang="en-US"/>
        </a:p>
      </dgm:t>
    </dgm:pt>
    <dgm:pt modelId="{C6F7E2B2-2016-4C18-8004-5826AD9BE548}" type="pres">
      <dgm:prSet presAssocID="{9E7367E0-07B6-45D1-9711-25A6A02C8BAD}" presName="negativeSpace" presStyleCnt="0"/>
      <dgm:spPr/>
    </dgm:pt>
    <dgm:pt modelId="{09D760B3-B323-4DD6-94C3-11F5DEE8755F}" type="pres">
      <dgm:prSet presAssocID="{9E7367E0-07B6-45D1-9711-25A6A02C8BAD}" presName="childText" presStyleLbl="conFgAcc1" presStyleIdx="3" presStyleCnt="5">
        <dgm:presLayoutVars>
          <dgm:bulletEnabled val="1"/>
        </dgm:presLayoutVars>
      </dgm:prSet>
      <dgm:spPr/>
    </dgm:pt>
    <dgm:pt modelId="{E052C841-F642-473B-94FC-19CE7C707E03}" type="pres">
      <dgm:prSet presAssocID="{F6B9ED26-225F-45B1-BBAC-FD135024F946}" presName="spaceBetweenRectangles" presStyleCnt="0"/>
      <dgm:spPr/>
    </dgm:pt>
    <dgm:pt modelId="{1FE9CE4E-CD2A-436F-AFCE-B821B67F7551}" type="pres">
      <dgm:prSet presAssocID="{9DB97C45-5824-4D6F-B5EB-1E82CCB75F3A}" presName="parentLin" presStyleCnt="0"/>
      <dgm:spPr/>
    </dgm:pt>
    <dgm:pt modelId="{12967D01-11CA-4A1E-ACA3-349267C96399}" type="pres">
      <dgm:prSet presAssocID="{9DB97C45-5824-4D6F-B5EB-1E82CCB75F3A}" presName="parentLeftMargin" presStyleLbl="node1" presStyleIdx="3" presStyleCnt="5"/>
      <dgm:spPr/>
      <dgm:t>
        <a:bodyPr/>
        <a:lstStyle/>
        <a:p>
          <a:endParaRPr lang="en-US"/>
        </a:p>
      </dgm:t>
    </dgm:pt>
    <dgm:pt modelId="{350E10CF-2B37-455E-B9E1-395DFB70858E}" type="pres">
      <dgm:prSet presAssocID="{9DB97C45-5824-4D6F-B5EB-1E82CCB75F3A}" presName="parentText" presStyleLbl="node1" presStyleIdx="4" presStyleCnt="5">
        <dgm:presLayoutVars>
          <dgm:chMax val="0"/>
          <dgm:bulletEnabled val="1"/>
        </dgm:presLayoutVars>
      </dgm:prSet>
      <dgm:spPr/>
      <dgm:t>
        <a:bodyPr/>
        <a:lstStyle/>
        <a:p>
          <a:endParaRPr lang="en-US"/>
        </a:p>
      </dgm:t>
    </dgm:pt>
    <dgm:pt modelId="{F90C1893-6CF8-4F74-9178-07E8F6C57508}" type="pres">
      <dgm:prSet presAssocID="{9DB97C45-5824-4D6F-B5EB-1E82CCB75F3A}" presName="negativeSpace" presStyleCnt="0"/>
      <dgm:spPr/>
    </dgm:pt>
    <dgm:pt modelId="{59CE580A-86F3-4C1B-8AF3-2B58EB5D5946}" type="pres">
      <dgm:prSet presAssocID="{9DB97C45-5824-4D6F-B5EB-1E82CCB75F3A}" presName="childText" presStyleLbl="conFgAcc1" presStyleIdx="4" presStyleCnt="5">
        <dgm:presLayoutVars>
          <dgm:bulletEnabled val="1"/>
        </dgm:presLayoutVars>
      </dgm:prSet>
      <dgm:spPr/>
    </dgm:pt>
  </dgm:ptLst>
  <dgm:cxnLst>
    <dgm:cxn modelId="{080DB4BA-C82B-498E-BB92-5CB6EE1B7BC2}" type="presOf" srcId="{9DB97C45-5824-4D6F-B5EB-1E82CCB75F3A}" destId="{350E10CF-2B37-455E-B9E1-395DFB70858E}" srcOrd="1" destOrd="0" presId="urn:microsoft.com/office/officeart/2005/8/layout/list1"/>
    <dgm:cxn modelId="{63F89AB2-E272-47D5-996B-4105AE982F49}" srcId="{A683E9F7-B5E8-4EF4-A618-427064FB235A}" destId="{9D48B893-26FF-4CCB-9AC8-940B8F00537C}" srcOrd="2" destOrd="0" parTransId="{CBA6F991-C00F-4451-8D16-59B63B2CA87D}" sibTransId="{AC96E009-A7F3-4D0A-858B-8FCC2846C806}"/>
    <dgm:cxn modelId="{B6BE9E27-6107-4D0C-A650-63FC8FE090B5}" type="presOf" srcId="{9E7367E0-07B6-45D1-9711-25A6A02C8BAD}" destId="{CB0C8697-36A1-4E94-950D-9D10CC7BAB3E}" srcOrd="0" destOrd="0" presId="urn:microsoft.com/office/officeart/2005/8/layout/list1"/>
    <dgm:cxn modelId="{BAB5F744-B20F-4979-8240-BBAF504091E1}" srcId="{A683E9F7-B5E8-4EF4-A618-427064FB235A}" destId="{9E7367E0-07B6-45D1-9711-25A6A02C8BAD}" srcOrd="3" destOrd="0" parTransId="{D2556494-84DB-4C7A-A30E-55219846ED6A}" sibTransId="{F6B9ED26-225F-45B1-BBAC-FD135024F946}"/>
    <dgm:cxn modelId="{C4A55AB8-FB1C-425C-B115-31B8B1D09644}" srcId="{A683E9F7-B5E8-4EF4-A618-427064FB235A}" destId="{F3BCDC0D-5DB2-42DB-BBCE-BFAE438E07EB}" srcOrd="0" destOrd="0" parTransId="{D1F9D749-487D-45BF-A400-3886F2A8BE88}" sibTransId="{CF20AF92-5F8C-414E-928E-C0626715E5BE}"/>
    <dgm:cxn modelId="{F90D3E9E-E65C-4943-BCE0-2C15A53FEEB4}" srcId="{A683E9F7-B5E8-4EF4-A618-427064FB235A}" destId="{96FF48A3-4791-4907-B44C-C0E881BB41A8}" srcOrd="1" destOrd="0" parTransId="{456BACD6-AF18-43A3-A45F-FD0B43E102DA}" sibTransId="{A7328D4E-25E3-4C90-8529-0C7BEC6C097B}"/>
    <dgm:cxn modelId="{15BC5A78-2BEE-47F8-B98A-7C6B91BBE761}" type="presOf" srcId="{A683E9F7-B5E8-4EF4-A618-427064FB235A}" destId="{D06DA75D-9C3D-4C13-AEAF-0B320FB8DA54}" srcOrd="0" destOrd="0" presId="urn:microsoft.com/office/officeart/2005/8/layout/list1"/>
    <dgm:cxn modelId="{7386689E-2B93-41E4-A965-175C1ABBC45F}" srcId="{A683E9F7-B5E8-4EF4-A618-427064FB235A}" destId="{9DB97C45-5824-4D6F-B5EB-1E82CCB75F3A}" srcOrd="4" destOrd="0" parTransId="{A5C031C2-8587-4BA3-BA9F-A4D08368EFC0}" sibTransId="{92AD0356-F32B-44DF-9799-F912A5401D8D}"/>
    <dgm:cxn modelId="{0ADDFBCA-6803-4D3E-AC97-E8F9E36BC309}" type="presOf" srcId="{9DB97C45-5824-4D6F-B5EB-1E82CCB75F3A}" destId="{12967D01-11CA-4A1E-ACA3-349267C96399}" srcOrd="0" destOrd="0" presId="urn:microsoft.com/office/officeart/2005/8/layout/list1"/>
    <dgm:cxn modelId="{7B6FBB35-7F70-4374-AE60-DBF0536838F9}" type="presOf" srcId="{F3BCDC0D-5DB2-42DB-BBCE-BFAE438E07EB}" destId="{759B1914-D984-41D7-B2AD-D6F447C393AA}" srcOrd="1" destOrd="0" presId="urn:microsoft.com/office/officeart/2005/8/layout/list1"/>
    <dgm:cxn modelId="{D2FD4AE7-FA9E-415B-A30A-5797934DE71B}" type="presOf" srcId="{9E7367E0-07B6-45D1-9711-25A6A02C8BAD}" destId="{1E45E786-7E7B-419B-83E2-93BA0D6FF790}" srcOrd="1" destOrd="0" presId="urn:microsoft.com/office/officeart/2005/8/layout/list1"/>
    <dgm:cxn modelId="{11F24AED-2D9C-40BC-9F60-A7A1C88B2D83}" type="presOf" srcId="{F3BCDC0D-5DB2-42DB-BBCE-BFAE438E07EB}" destId="{76C55DE9-4C43-493B-9AFC-BB55EA5C915E}" srcOrd="0" destOrd="0" presId="urn:microsoft.com/office/officeart/2005/8/layout/list1"/>
    <dgm:cxn modelId="{86E8AE97-42FC-49F9-B038-7C9276F86D23}" type="presOf" srcId="{9D48B893-26FF-4CCB-9AC8-940B8F00537C}" destId="{FDED2937-82EF-4021-9A32-5079D57AF2FC}" srcOrd="0" destOrd="0" presId="urn:microsoft.com/office/officeart/2005/8/layout/list1"/>
    <dgm:cxn modelId="{25FA30E1-6E7E-4713-90B5-7E91F0326E90}" type="presOf" srcId="{9D48B893-26FF-4CCB-9AC8-940B8F00537C}" destId="{A23B0D0E-261B-4D67-9207-1B16BF5320DC}" srcOrd="1" destOrd="0" presId="urn:microsoft.com/office/officeart/2005/8/layout/list1"/>
    <dgm:cxn modelId="{31C1828A-2494-4519-A8E5-6BC78144509D}" type="presOf" srcId="{96FF48A3-4791-4907-B44C-C0E881BB41A8}" destId="{B989284A-C89F-4D1A-98DC-DA5B07117DCD}" srcOrd="1" destOrd="0" presId="urn:microsoft.com/office/officeart/2005/8/layout/list1"/>
    <dgm:cxn modelId="{2FD82B07-77BB-4CB6-AD30-F10BEC412C99}" type="presOf" srcId="{96FF48A3-4791-4907-B44C-C0E881BB41A8}" destId="{6EC29E18-05E2-4D87-A45F-0E09F8611449}" srcOrd="0" destOrd="0" presId="urn:microsoft.com/office/officeart/2005/8/layout/list1"/>
    <dgm:cxn modelId="{72EBA493-015D-4211-890F-39DAC81A1510}" type="presParOf" srcId="{D06DA75D-9C3D-4C13-AEAF-0B320FB8DA54}" destId="{4E7774B9-9F1F-4D46-850D-39DA0C2CEE4A}" srcOrd="0" destOrd="0" presId="urn:microsoft.com/office/officeart/2005/8/layout/list1"/>
    <dgm:cxn modelId="{0C96AC17-194C-4F21-AB61-995CBC425622}" type="presParOf" srcId="{4E7774B9-9F1F-4D46-850D-39DA0C2CEE4A}" destId="{76C55DE9-4C43-493B-9AFC-BB55EA5C915E}" srcOrd="0" destOrd="0" presId="urn:microsoft.com/office/officeart/2005/8/layout/list1"/>
    <dgm:cxn modelId="{E5ACB300-E5A4-4885-B769-FC702AB56E70}" type="presParOf" srcId="{4E7774B9-9F1F-4D46-850D-39DA0C2CEE4A}" destId="{759B1914-D984-41D7-B2AD-D6F447C393AA}" srcOrd="1" destOrd="0" presId="urn:microsoft.com/office/officeart/2005/8/layout/list1"/>
    <dgm:cxn modelId="{57A42691-0901-4612-96B4-0265D88ED383}" type="presParOf" srcId="{D06DA75D-9C3D-4C13-AEAF-0B320FB8DA54}" destId="{D1787968-545C-4058-BD71-23697E8AFDBF}" srcOrd="1" destOrd="0" presId="urn:microsoft.com/office/officeart/2005/8/layout/list1"/>
    <dgm:cxn modelId="{BD1F7AC9-3003-4580-8F90-93FE62FBC1D9}" type="presParOf" srcId="{D06DA75D-9C3D-4C13-AEAF-0B320FB8DA54}" destId="{C01C039D-EEB8-44AB-B7DB-5C56DC7F42E3}" srcOrd="2" destOrd="0" presId="urn:microsoft.com/office/officeart/2005/8/layout/list1"/>
    <dgm:cxn modelId="{98CE06B1-F495-4430-B7A4-9936DE010ADE}" type="presParOf" srcId="{D06DA75D-9C3D-4C13-AEAF-0B320FB8DA54}" destId="{CB38938C-59B7-42E4-92CF-E1E1FA540348}" srcOrd="3" destOrd="0" presId="urn:microsoft.com/office/officeart/2005/8/layout/list1"/>
    <dgm:cxn modelId="{1867F690-0A4D-4D85-B6E1-7B7572760764}" type="presParOf" srcId="{D06DA75D-9C3D-4C13-AEAF-0B320FB8DA54}" destId="{1DDC04F4-DB9A-4F33-9269-3A65A3869EA2}" srcOrd="4" destOrd="0" presId="urn:microsoft.com/office/officeart/2005/8/layout/list1"/>
    <dgm:cxn modelId="{6D29BB1F-11FC-4B19-84CC-EED6D381B6B0}" type="presParOf" srcId="{1DDC04F4-DB9A-4F33-9269-3A65A3869EA2}" destId="{6EC29E18-05E2-4D87-A45F-0E09F8611449}" srcOrd="0" destOrd="0" presId="urn:microsoft.com/office/officeart/2005/8/layout/list1"/>
    <dgm:cxn modelId="{C8DF91B1-3D54-4E65-B0B0-EA3146148502}" type="presParOf" srcId="{1DDC04F4-DB9A-4F33-9269-3A65A3869EA2}" destId="{B989284A-C89F-4D1A-98DC-DA5B07117DCD}" srcOrd="1" destOrd="0" presId="urn:microsoft.com/office/officeart/2005/8/layout/list1"/>
    <dgm:cxn modelId="{0558A127-F04A-46B0-823E-46D87335F309}" type="presParOf" srcId="{D06DA75D-9C3D-4C13-AEAF-0B320FB8DA54}" destId="{11CA22F0-3A91-4FF1-93A5-9061760B8BC3}" srcOrd="5" destOrd="0" presId="urn:microsoft.com/office/officeart/2005/8/layout/list1"/>
    <dgm:cxn modelId="{E6DFDF69-1E13-4432-B71F-50650B2ABCB6}" type="presParOf" srcId="{D06DA75D-9C3D-4C13-AEAF-0B320FB8DA54}" destId="{C1F403E7-223E-4589-9925-AAA32C85714A}" srcOrd="6" destOrd="0" presId="urn:microsoft.com/office/officeart/2005/8/layout/list1"/>
    <dgm:cxn modelId="{BCF7FC7F-2D70-4F45-8CCD-4372E919242B}" type="presParOf" srcId="{D06DA75D-9C3D-4C13-AEAF-0B320FB8DA54}" destId="{4DB4B980-3D3B-4691-AAA9-6E9A0B62F41D}" srcOrd="7" destOrd="0" presId="urn:microsoft.com/office/officeart/2005/8/layout/list1"/>
    <dgm:cxn modelId="{C732D8AE-FBE8-4C6E-88B2-E6B83B100790}" type="presParOf" srcId="{D06DA75D-9C3D-4C13-AEAF-0B320FB8DA54}" destId="{3E12B750-160F-4B15-A17D-8BA97F6E7698}" srcOrd="8" destOrd="0" presId="urn:microsoft.com/office/officeart/2005/8/layout/list1"/>
    <dgm:cxn modelId="{437D8496-A7F8-4206-9FC9-FB8C4948DD66}" type="presParOf" srcId="{3E12B750-160F-4B15-A17D-8BA97F6E7698}" destId="{FDED2937-82EF-4021-9A32-5079D57AF2FC}" srcOrd="0" destOrd="0" presId="urn:microsoft.com/office/officeart/2005/8/layout/list1"/>
    <dgm:cxn modelId="{B96413FB-2928-4D5D-8415-097D536C19AE}" type="presParOf" srcId="{3E12B750-160F-4B15-A17D-8BA97F6E7698}" destId="{A23B0D0E-261B-4D67-9207-1B16BF5320DC}" srcOrd="1" destOrd="0" presId="urn:microsoft.com/office/officeart/2005/8/layout/list1"/>
    <dgm:cxn modelId="{59545E16-0407-4FF9-B569-43F007AD12C7}" type="presParOf" srcId="{D06DA75D-9C3D-4C13-AEAF-0B320FB8DA54}" destId="{CC753429-E86B-40DB-951F-29AA4D9E2181}" srcOrd="9" destOrd="0" presId="urn:microsoft.com/office/officeart/2005/8/layout/list1"/>
    <dgm:cxn modelId="{3787C6B9-5980-4995-BA2D-5F1A9C64ABD0}" type="presParOf" srcId="{D06DA75D-9C3D-4C13-AEAF-0B320FB8DA54}" destId="{68FF9A60-B5BD-4B42-A4DA-6B90B27BAF95}" srcOrd="10" destOrd="0" presId="urn:microsoft.com/office/officeart/2005/8/layout/list1"/>
    <dgm:cxn modelId="{207FBA62-9BA0-40C5-BCD4-D175CB94086A}" type="presParOf" srcId="{D06DA75D-9C3D-4C13-AEAF-0B320FB8DA54}" destId="{C0BCABF5-29B0-4055-8FBA-14E326F25199}" srcOrd="11" destOrd="0" presId="urn:microsoft.com/office/officeart/2005/8/layout/list1"/>
    <dgm:cxn modelId="{31E10EE6-6ECD-4817-A297-3C1634253283}" type="presParOf" srcId="{D06DA75D-9C3D-4C13-AEAF-0B320FB8DA54}" destId="{A004F3C8-F0C3-407E-8166-0CF40787074D}" srcOrd="12" destOrd="0" presId="urn:microsoft.com/office/officeart/2005/8/layout/list1"/>
    <dgm:cxn modelId="{D6B7A62F-79F5-4684-860E-127B76414DD9}" type="presParOf" srcId="{A004F3C8-F0C3-407E-8166-0CF40787074D}" destId="{CB0C8697-36A1-4E94-950D-9D10CC7BAB3E}" srcOrd="0" destOrd="0" presId="urn:microsoft.com/office/officeart/2005/8/layout/list1"/>
    <dgm:cxn modelId="{0C8B50BC-2319-4403-88A5-25BE70D2C94A}" type="presParOf" srcId="{A004F3C8-F0C3-407E-8166-0CF40787074D}" destId="{1E45E786-7E7B-419B-83E2-93BA0D6FF790}" srcOrd="1" destOrd="0" presId="urn:microsoft.com/office/officeart/2005/8/layout/list1"/>
    <dgm:cxn modelId="{72AB8421-4C4E-4C1A-979B-38ED10D04FD8}" type="presParOf" srcId="{D06DA75D-9C3D-4C13-AEAF-0B320FB8DA54}" destId="{C6F7E2B2-2016-4C18-8004-5826AD9BE548}" srcOrd="13" destOrd="0" presId="urn:microsoft.com/office/officeart/2005/8/layout/list1"/>
    <dgm:cxn modelId="{093469BB-F9C4-4E41-A4FC-6803B7AA9404}" type="presParOf" srcId="{D06DA75D-9C3D-4C13-AEAF-0B320FB8DA54}" destId="{09D760B3-B323-4DD6-94C3-11F5DEE8755F}" srcOrd="14" destOrd="0" presId="urn:microsoft.com/office/officeart/2005/8/layout/list1"/>
    <dgm:cxn modelId="{98CBF8DB-525F-4656-A4A5-84A0C41C4B28}" type="presParOf" srcId="{D06DA75D-9C3D-4C13-AEAF-0B320FB8DA54}" destId="{E052C841-F642-473B-94FC-19CE7C707E03}" srcOrd="15" destOrd="0" presId="urn:microsoft.com/office/officeart/2005/8/layout/list1"/>
    <dgm:cxn modelId="{A0D1808D-1B50-4854-B360-12403966AEA1}" type="presParOf" srcId="{D06DA75D-9C3D-4C13-AEAF-0B320FB8DA54}" destId="{1FE9CE4E-CD2A-436F-AFCE-B821B67F7551}" srcOrd="16" destOrd="0" presId="urn:microsoft.com/office/officeart/2005/8/layout/list1"/>
    <dgm:cxn modelId="{C752AD2D-8C43-46A4-8F25-549C870C0CC7}" type="presParOf" srcId="{1FE9CE4E-CD2A-436F-AFCE-B821B67F7551}" destId="{12967D01-11CA-4A1E-ACA3-349267C96399}" srcOrd="0" destOrd="0" presId="urn:microsoft.com/office/officeart/2005/8/layout/list1"/>
    <dgm:cxn modelId="{A2E2EBAF-43A1-41E3-8379-8CBF41668C59}" type="presParOf" srcId="{1FE9CE4E-CD2A-436F-AFCE-B821B67F7551}" destId="{350E10CF-2B37-455E-B9E1-395DFB70858E}" srcOrd="1" destOrd="0" presId="urn:microsoft.com/office/officeart/2005/8/layout/list1"/>
    <dgm:cxn modelId="{2823B2D8-EA5D-4BA5-9095-301F193212C0}" type="presParOf" srcId="{D06DA75D-9C3D-4C13-AEAF-0B320FB8DA54}" destId="{F90C1893-6CF8-4F74-9178-07E8F6C57508}" srcOrd="17" destOrd="0" presId="urn:microsoft.com/office/officeart/2005/8/layout/list1"/>
    <dgm:cxn modelId="{2A5C56C2-A6D4-4738-93A9-EE53487C9E0A}" type="presParOf" srcId="{D06DA75D-9C3D-4C13-AEAF-0B320FB8DA54}" destId="{59CE580A-86F3-4C1B-8AF3-2B58EB5D5946}" srcOrd="18" destOrd="0" presId="urn:microsoft.com/office/officeart/2005/8/layout/list1"/>
  </dgm:cxnLst>
  <dgm:bg/>
  <dgm:whole/>
</dgm:dataModel>
</file>

<file path=ppt/diagrams/data12.xml><?xml version="1.0" encoding="utf-8"?>
<dgm:dataModel xmlns:dgm="http://schemas.openxmlformats.org/drawingml/2006/diagram" xmlns:a="http://schemas.openxmlformats.org/drawingml/2006/main">
  <dgm:ptLst>
    <dgm:pt modelId="{8546BDF7-B4FD-4C24-8E8D-9BF2ABC2B8EB}"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US"/>
        </a:p>
      </dgm:t>
    </dgm:pt>
    <dgm:pt modelId="{41027F04-57B8-4784-B882-8F37146F05E7}">
      <dgm:prSet phldrT="[Text]" custT="1"/>
      <dgm:spPr/>
      <dgm:t>
        <a:bodyPr/>
        <a:lstStyle/>
        <a:p>
          <a:r>
            <a:rPr lang="en-US" sz="3600" dirty="0" smtClean="0"/>
            <a:t>To err is human, to forgive divine Alexander Pope 1688-1744</a:t>
          </a:r>
          <a:endParaRPr lang="en-US" sz="3600" dirty="0"/>
        </a:p>
      </dgm:t>
    </dgm:pt>
    <dgm:pt modelId="{85D7A108-706A-4139-8B31-9631D2C5D1B8}" type="parTrans" cxnId="{1860C590-8525-4F62-B270-D4AEB17A71C0}">
      <dgm:prSet/>
      <dgm:spPr/>
      <dgm:t>
        <a:bodyPr/>
        <a:lstStyle/>
        <a:p>
          <a:endParaRPr lang="en-US"/>
        </a:p>
      </dgm:t>
    </dgm:pt>
    <dgm:pt modelId="{310DF849-A453-4AF6-BEC2-5D85FD5E37AE}" type="sibTrans" cxnId="{1860C590-8525-4F62-B270-D4AEB17A71C0}">
      <dgm:prSet/>
      <dgm:spPr/>
      <dgm:t>
        <a:bodyPr/>
        <a:lstStyle/>
        <a:p>
          <a:endParaRPr lang="en-US"/>
        </a:p>
      </dgm:t>
    </dgm:pt>
    <dgm:pt modelId="{38628627-8E04-4ADF-A123-63731C7256BE}">
      <dgm:prSet phldrT="[Text]" custT="1"/>
      <dgm:spPr/>
      <dgm:t>
        <a:bodyPr/>
        <a:lstStyle/>
        <a:p>
          <a:r>
            <a:rPr lang="en-US" sz="3600" dirty="0" smtClean="0"/>
            <a:t>Justifying a fault doubles it-A French proverb</a:t>
          </a:r>
          <a:endParaRPr lang="en-US" sz="3600" dirty="0"/>
        </a:p>
      </dgm:t>
    </dgm:pt>
    <dgm:pt modelId="{52F2AE5F-8D2C-427C-B2E1-A3ACAFF0513C}" type="parTrans" cxnId="{3CA54071-FC51-48B2-85FD-3D0967E3B379}">
      <dgm:prSet/>
      <dgm:spPr/>
      <dgm:t>
        <a:bodyPr/>
        <a:lstStyle/>
        <a:p>
          <a:endParaRPr lang="en-US"/>
        </a:p>
      </dgm:t>
    </dgm:pt>
    <dgm:pt modelId="{6ED661F9-E876-457D-880B-B4253CBBC51E}" type="sibTrans" cxnId="{3CA54071-FC51-48B2-85FD-3D0967E3B379}">
      <dgm:prSet/>
      <dgm:spPr/>
      <dgm:t>
        <a:bodyPr/>
        <a:lstStyle/>
        <a:p>
          <a:endParaRPr lang="en-US"/>
        </a:p>
      </dgm:t>
    </dgm:pt>
    <dgm:pt modelId="{17C18BA8-91E2-49C7-9B61-D8B57F92D1E2}" type="pres">
      <dgm:prSet presAssocID="{8546BDF7-B4FD-4C24-8E8D-9BF2ABC2B8EB}" presName="linear" presStyleCnt="0">
        <dgm:presLayoutVars>
          <dgm:dir/>
          <dgm:animLvl val="lvl"/>
          <dgm:resizeHandles val="exact"/>
        </dgm:presLayoutVars>
      </dgm:prSet>
      <dgm:spPr/>
      <dgm:t>
        <a:bodyPr/>
        <a:lstStyle/>
        <a:p>
          <a:endParaRPr lang="en-US"/>
        </a:p>
      </dgm:t>
    </dgm:pt>
    <dgm:pt modelId="{62BC269C-B91A-4CDD-A31D-0BEB528AA9B8}" type="pres">
      <dgm:prSet presAssocID="{41027F04-57B8-4784-B882-8F37146F05E7}" presName="parentLin" presStyleCnt="0"/>
      <dgm:spPr/>
    </dgm:pt>
    <dgm:pt modelId="{AAF9B961-6572-482C-8FE6-8326436AC230}" type="pres">
      <dgm:prSet presAssocID="{41027F04-57B8-4784-B882-8F37146F05E7}" presName="parentLeftMargin" presStyleLbl="node1" presStyleIdx="0" presStyleCnt="2"/>
      <dgm:spPr/>
      <dgm:t>
        <a:bodyPr/>
        <a:lstStyle/>
        <a:p>
          <a:endParaRPr lang="en-US"/>
        </a:p>
      </dgm:t>
    </dgm:pt>
    <dgm:pt modelId="{57BB74AB-FC85-4F0A-83E4-367C7D9712DD}" type="pres">
      <dgm:prSet presAssocID="{41027F04-57B8-4784-B882-8F37146F05E7}" presName="parentText" presStyleLbl="node1" presStyleIdx="0" presStyleCnt="2">
        <dgm:presLayoutVars>
          <dgm:chMax val="0"/>
          <dgm:bulletEnabled val="1"/>
        </dgm:presLayoutVars>
      </dgm:prSet>
      <dgm:spPr/>
      <dgm:t>
        <a:bodyPr/>
        <a:lstStyle/>
        <a:p>
          <a:endParaRPr lang="en-US"/>
        </a:p>
      </dgm:t>
    </dgm:pt>
    <dgm:pt modelId="{7184DA02-5BD7-4021-B109-1EB96F8CBDE9}" type="pres">
      <dgm:prSet presAssocID="{41027F04-57B8-4784-B882-8F37146F05E7}" presName="negativeSpace" presStyleCnt="0"/>
      <dgm:spPr/>
    </dgm:pt>
    <dgm:pt modelId="{E992DD45-F026-4C6F-AE9F-11D27804C66E}" type="pres">
      <dgm:prSet presAssocID="{41027F04-57B8-4784-B882-8F37146F05E7}" presName="childText" presStyleLbl="conFgAcc1" presStyleIdx="0" presStyleCnt="2">
        <dgm:presLayoutVars>
          <dgm:bulletEnabled val="1"/>
        </dgm:presLayoutVars>
      </dgm:prSet>
      <dgm:spPr/>
    </dgm:pt>
    <dgm:pt modelId="{283B9590-999E-4927-BAAA-CE28F31ADA71}" type="pres">
      <dgm:prSet presAssocID="{310DF849-A453-4AF6-BEC2-5D85FD5E37AE}" presName="spaceBetweenRectangles" presStyleCnt="0"/>
      <dgm:spPr/>
    </dgm:pt>
    <dgm:pt modelId="{D2D49590-392A-4545-8364-FA2CB0298066}" type="pres">
      <dgm:prSet presAssocID="{38628627-8E04-4ADF-A123-63731C7256BE}" presName="parentLin" presStyleCnt="0"/>
      <dgm:spPr/>
    </dgm:pt>
    <dgm:pt modelId="{BF97388C-8CBE-417A-9E54-86E8C9A025EF}" type="pres">
      <dgm:prSet presAssocID="{38628627-8E04-4ADF-A123-63731C7256BE}" presName="parentLeftMargin" presStyleLbl="node1" presStyleIdx="0" presStyleCnt="2"/>
      <dgm:spPr/>
      <dgm:t>
        <a:bodyPr/>
        <a:lstStyle/>
        <a:p>
          <a:endParaRPr lang="en-US"/>
        </a:p>
      </dgm:t>
    </dgm:pt>
    <dgm:pt modelId="{F2BB9FA3-CF1D-4941-B2C2-3525FD7779BC}" type="pres">
      <dgm:prSet presAssocID="{38628627-8E04-4ADF-A123-63731C7256BE}" presName="parentText" presStyleLbl="node1" presStyleIdx="1" presStyleCnt="2">
        <dgm:presLayoutVars>
          <dgm:chMax val="0"/>
          <dgm:bulletEnabled val="1"/>
        </dgm:presLayoutVars>
      </dgm:prSet>
      <dgm:spPr/>
      <dgm:t>
        <a:bodyPr/>
        <a:lstStyle/>
        <a:p>
          <a:endParaRPr lang="en-US"/>
        </a:p>
      </dgm:t>
    </dgm:pt>
    <dgm:pt modelId="{9EBC2B8A-7BE7-4D59-AB1C-58A76D7B8DCB}" type="pres">
      <dgm:prSet presAssocID="{38628627-8E04-4ADF-A123-63731C7256BE}" presName="negativeSpace" presStyleCnt="0"/>
      <dgm:spPr/>
    </dgm:pt>
    <dgm:pt modelId="{EB957DFD-F798-4DE1-BB11-1DE862665623}" type="pres">
      <dgm:prSet presAssocID="{38628627-8E04-4ADF-A123-63731C7256BE}" presName="childText" presStyleLbl="conFgAcc1" presStyleIdx="1" presStyleCnt="2">
        <dgm:presLayoutVars>
          <dgm:bulletEnabled val="1"/>
        </dgm:presLayoutVars>
      </dgm:prSet>
      <dgm:spPr/>
    </dgm:pt>
  </dgm:ptLst>
  <dgm:cxnLst>
    <dgm:cxn modelId="{61D9430B-E6AF-49C7-ACE7-39129475903E}" type="presOf" srcId="{38628627-8E04-4ADF-A123-63731C7256BE}" destId="{F2BB9FA3-CF1D-4941-B2C2-3525FD7779BC}" srcOrd="1" destOrd="0" presId="urn:microsoft.com/office/officeart/2005/8/layout/list1"/>
    <dgm:cxn modelId="{3CA54071-FC51-48B2-85FD-3D0967E3B379}" srcId="{8546BDF7-B4FD-4C24-8E8D-9BF2ABC2B8EB}" destId="{38628627-8E04-4ADF-A123-63731C7256BE}" srcOrd="1" destOrd="0" parTransId="{52F2AE5F-8D2C-427C-B2E1-A3ACAFF0513C}" sibTransId="{6ED661F9-E876-457D-880B-B4253CBBC51E}"/>
    <dgm:cxn modelId="{D6312DA4-B263-4FA3-9272-18C64D3EE9D3}" type="presOf" srcId="{8546BDF7-B4FD-4C24-8E8D-9BF2ABC2B8EB}" destId="{17C18BA8-91E2-49C7-9B61-D8B57F92D1E2}" srcOrd="0" destOrd="0" presId="urn:microsoft.com/office/officeart/2005/8/layout/list1"/>
    <dgm:cxn modelId="{4F52BDBB-F852-4664-B456-E02499BE326A}" type="presOf" srcId="{41027F04-57B8-4784-B882-8F37146F05E7}" destId="{AAF9B961-6572-482C-8FE6-8326436AC230}" srcOrd="0" destOrd="0" presId="urn:microsoft.com/office/officeart/2005/8/layout/list1"/>
    <dgm:cxn modelId="{1860C590-8525-4F62-B270-D4AEB17A71C0}" srcId="{8546BDF7-B4FD-4C24-8E8D-9BF2ABC2B8EB}" destId="{41027F04-57B8-4784-B882-8F37146F05E7}" srcOrd="0" destOrd="0" parTransId="{85D7A108-706A-4139-8B31-9631D2C5D1B8}" sibTransId="{310DF849-A453-4AF6-BEC2-5D85FD5E37AE}"/>
    <dgm:cxn modelId="{34D61690-584D-414C-BFED-B3CDA1BE12CF}" type="presOf" srcId="{41027F04-57B8-4784-B882-8F37146F05E7}" destId="{57BB74AB-FC85-4F0A-83E4-367C7D9712DD}" srcOrd="1" destOrd="0" presId="urn:microsoft.com/office/officeart/2005/8/layout/list1"/>
    <dgm:cxn modelId="{87D69677-4606-4F1A-88E9-F0A4588FC955}" type="presOf" srcId="{38628627-8E04-4ADF-A123-63731C7256BE}" destId="{BF97388C-8CBE-417A-9E54-86E8C9A025EF}" srcOrd="0" destOrd="0" presId="urn:microsoft.com/office/officeart/2005/8/layout/list1"/>
    <dgm:cxn modelId="{96F45E47-28EE-46C0-BE02-D7F5BC27070D}" type="presParOf" srcId="{17C18BA8-91E2-49C7-9B61-D8B57F92D1E2}" destId="{62BC269C-B91A-4CDD-A31D-0BEB528AA9B8}" srcOrd="0" destOrd="0" presId="urn:microsoft.com/office/officeart/2005/8/layout/list1"/>
    <dgm:cxn modelId="{E4DEBD68-6FAF-481A-AF06-947EF426D743}" type="presParOf" srcId="{62BC269C-B91A-4CDD-A31D-0BEB528AA9B8}" destId="{AAF9B961-6572-482C-8FE6-8326436AC230}" srcOrd="0" destOrd="0" presId="urn:microsoft.com/office/officeart/2005/8/layout/list1"/>
    <dgm:cxn modelId="{2251849C-14CA-47A9-8B10-3AA669A6E992}" type="presParOf" srcId="{62BC269C-B91A-4CDD-A31D-0BEB528AA9B8}" destId="{57BB74AB-FC85-4F0A-83E4-367C7D9712DD}" srcOrd="1" destOrd="0" presId="urn:microsoft.com/office/officeart/2005/8/layout/list1"/>
    <dgm:cxn modelId="{B434855E-67E4-4553-9D88-93408C224D49}" type="presParOf" srcId="{17C18BA8-91E2-49C7-9B61-D8B57F92D1E2}" destId="{7184DA02-5BD7-4021-B109-1EB96F8CBDE9}" srcOrd="1" destOrd="0" presId="urn:microsoft.com/office/officeart/2005/8/layout/list1"/>
    <dgm:cxn modelId="{6B3857E9-75E1-4639-AA6A-301EC265273E}" type="presParOf" srcId="{17C18BA8-91E2-49C7-9B61-D8B57F92D1E2}" destId="{E992DD45-F026-4C6F-AE9F-11D27804C66E}" srcOrd="2" destOrd="0" presId="urn:microsoft.com/office/officeart/2005/8/layout/list1"/>
    <dgm:cxn modelId="{F3B51E18-4188-4AE6-B178-679649D799B6}" type="presParOf" srcId="{17C18BA8-91E2-49C7-9B61-D8B57F92D1E2}" destId="{283B9590-999E-4927-BAAA-CE28F31ADA71}" srcOrd="3" destOrd="0" presId="urn:microsoft.com/office/officeart/2005/8/layout/list1"/>
    <dgm:cxn modelId="{EA8E7412-F863-459F-8B28-B1AB117F0F28}" type="presParOf" srcId="{17C18BA8-91E2-49C7-9B61-D8B57F92D1E2}" destId="{D2D49590-392A-4545-8364-FA2CB0298066}" srcOrd="4" destOrd="0" presId="urn:microsoft.com/office/officeart/2005/8/layout/list1"/>
    <dgm:cxn modelId="{5AB7EBE1-4D9B-447C-BA69-9A296B19534C}" type="presParOf" srcId="{D2D49590-392A-4545-8364-FA2CB0298066}" destId="{BF97388C-8CBE-417A-9E54-86E8C9A025EF}" srcOrd="0" destOrd="0" presId="urn:microsoft.com/office/officeart/2005/8/layout/list1"/>
    <dgm:cxn modelId="{AE5C5118-9566-436E-9099-1C86940E1366}" type="presParOf" srcId="{D2D49590-392A-4545-8364-FA2CB0298066}" destId="{F2BB9FA3-CF1D-4941-B2C2-3525FD7779BC}" srcOrd="1" destOrd="0" presId="urn:microsoft.com/office/officeart/2005/8/layout/list1"/>
    <dgm:cxn modelId="{B4B49112-9EC1-46A8-A8BA-66ACA92A5908}" type="presParOf" srcId="{17C18BA8-91E2-49C7-9B61-D8B57F92D1E2}" destId="{9EBC2B8A-7BE7-4D59-AB1C-58A76D7B8DCB}" srcOrd="5" destOrd="0" presId="urn:microsoft.com/office/officeart/2005/8/layout/list1"/>
    <dgm:cxn modelId="{CFB4A260-B25D-455E-BA6B-2FAAAA14647B}" type="presParOf" srcId="{17C18BA8-91E2-49C7-9B61-D8B57F92D1E2}" destId="{EB957DFD-F798-4DE1-BB11-1DE862665623}" srcOrd="6" destOrd="0" presId="urn:microsoft.com/office/officeart/2005/8/layout/list1"/>
  </dgm:cxnLst>
  <dgm:bg/>
  <dgm:whole/>
</dgm:dataModel>
</file>

<file path=ppt/diagrams/data13.xml><?xml version="1.0" encoding="utf-8"?>
<dgm:dataModel xmlns:dgm="http://schemas.openxmlformats.org/drawingml/2006/diagram" xmlns:a="http://schemas.openxmlformats.org/drawingml/2006/main">
  <dgm:ptLst>
    <dgm:pt modelId="{E1C36438-0D06-432F-A3B3-1FDE6F6D37E6}" type="doc">
      <dgm:prSet loTypeId="urn:microsoft.com/office/officeart/2005/8/layout/arrow5" loCatId="relationship" qsTypeId="urn:microsoft.com/office/officeart/2005/8/quickstyle/simple1" qsCatId="simple" csTypeId="urn:microsoft.com/office/officeart/2005/8/colors/colorful2" csCatId="colorful" phldr="1"/>
      <dgm:spPr/>
      <dgm:t>
        <a:bodyPr/>
        <a:lstStyle/>
        <a:p>
          <a:endParaRPr lang="en-US"/>
        </a:p>
      </dgm:t>
    </dgm:pt>
    <dgm:pt modelId="{F5364747-D5DC-4CB4-95F0-796E656C4737}">
      <dgm:prSet phldrT="[Text]"/>
      <dgm:spPr/>
      <dgm:t>
        <a:bodyPr/>
        <a:lstStyle/>
        <a:p>
          <a:r>
            <a:rPr lang="en-US" dirty="0" smtClean="0"/>
            <a:t>Provider performance</a:t>
          </a:r>
          <a:endParaRPr lang="en-US" dirty="0"/>
        </a:p>
      </dgm:t>
    </dgm:pt>
    <dgm:pt modelId="{AC5C5CD3-4C5D-412F-88A9-E3E2ED7F414E}" type="parTrans" cxnId="{DC15A330-1D45-4F78-A317-2E141AC43345}">
      <dgm:prSet/>
      <dgm:spPr/>
      <dgm:t>
        <a:bodyPr/>
        <a:lstStyle/>
        <a:p>
          <a:endParaRPr lang="en-US"/>
        </a:p>
      </dgm:t>
    </dgm:pt>
    <dgm:pt modelId="{CA550DB2-5A84-4C83-9FCA-10A218C835E1}" type="sibTrans" cxnId="{DC15A330-1D45-4F78-A317-2E141AC43345}">
      <dgm:prSet/>
      <dgm:spPr/>
      <dgm:t>
        <a:bodyPr/>
        <a:lstStyle/>
        <a:p>
          <a:endParaRPr lang="en-US"/>
        </a:p>
      </dgm:t>
    </dgm:pt>
    <dgm:pt modelId="{14343AE6-482C-47B3-9FB2-37212DB69FB5}">
      <dgm:prSet phldrT="[Text]"/>
      <dgm:spPr/>
      <dgm:t>
        <a:bodyPr/>
        <a:lstStyle/>
        <a:p>
          <a:r>
            <a:rPr lang="en-US" dirty="0" smtClean="0"/>
            <a:t>System Failure</a:t>
          </a:r>
          <a:endParaRPr lang="en-US" dirty="0"/>
        </a:p>
      </dgm:t>
    </dgm:pt>
    <dgm:pt modelId="{1CC146E0-1DBD-4AB5-B308-F589A5966F68}" type="parTrans" cxnId="{FF1BC26E-F89B-4BB9-B59A-4E8E68CE918F}">
      <dgm:prSet/>
      <dgm:spPr/>
      <dgm:t>
        <a:bodyPr/>
        <a:lstStyle/>
        <a:p>
          <a:endParaRPr lang="en-US"/>
        </a:p>
      </dgm:t>
    </dgm:pt>
    <dgm:pt modelId="{01966749-8F6B-4CD9-801A-9D44EEB102EA}" type="sibTrans" cxnId="{FF1BC26E-F89B-4BB9-B59A-4E8E68CE918F}">
      <dgm:prSet/>
      <dgm:spPr/>
      <dgm:t>
        <a:bodyPr/>
        <a:lstStyle/>
        <a:p>
          <a:endParaRPr lang="en-US"/>
        </a:p>
      </dgm:t>
    </dgm:pt>
    <dgm:pt modelId="{3AAE4D07-67BD-4BC9-A362-CFD8BC2B9B8C}" type="pres">
      <dgm:prSet presAssocID="{E1C36438-0D06-432F-A3B3-1FDE6F6D37E6}" presName="diagram" presStyleCnt="0">
        <dgm:presLayoutVars>
          <dgm:dir/>
          <dgm:resizeHandles val="exact"/>
        </dgm:presLayoutVars>
      </dgm:prSet>
      <dgm:spPr/>
      <dgm:t>
        <a:bodyPr/>
        <a:lstStyle/>
        <a:p>
          <a:endParaRPr lang="en-US"/>
        </a:p>
      </dgm:t>
    </dgm:pt>
    <dgm:pt modelId="{0BFEAB97-2C90-45C7-93CE-C56BA5525C21}" type="pres">
      <dgm:prSet presAssocID="{F5364747-D5DC-4CB4-95F0-796E656C4737}" presName="arrow" presStyleLbl="node1" presStyleIdx="0" presStyleCnt="2">
        <dgm:presLayoutVars>
          <dgm:bulletEnabled val="1"/>
        </dgm:presLayoutVars>
      </dgm:prSet>
      <dgm:spPr/>
      <dgm:t>
        <a:bodyPr/>
        <a:lstStyle/>
        <a:p>
          <a:endParaRPr lang="en-US"/>
        </a:p>
      </dgm:t>
    </dgm:pt>
    <dgm:pt modelId="{2DD98A75-3F39-495A-A726-F673C0950FF2}" type="pres">
      <dgm:prSet presAssocID="{14343AE6-482C-47B3-9FB2-37212DB69FB5}" presName="arrow" presStyleLbl="node1" presStyleIdx="1" presStyleCnt="2">
        <dgm:presLayoutVars>
          <dgm:bulletEnabled val="1"/>
        </dgm:presLayoutVars>
      </dgm:prSet>
      <dgm:spPr/>
      <dgm:t>
        <a:bodyPr/>
        <a:lstStyle/>
        <a:p>
          <a:endParaRPr lang="en-US"/>
        </a:p>
      </dgm:t>
    </dgm:pt>
  </dgm:ptLst>
  <dgm:cxnLst>
    <dgm:cxn modelId="{FF1BC26E-F89B-4BB9-B59A-4E8E68CE918F}" srcId="{E1C36438-0D06-432F-A3B3-1FDE6F6D37E6}" destId="{14343AE6-482C-47B3-9FB2-37212DB69FB5}" srcOrd="1" destOrd="0" parTransId="{1CC146E0-1DBD-4AB5-B308-F589A5966F68}" sibTransId="{01966749-8F6B-4CD9-801A-9D44EEB102EA}"/>
    <dgm:cxn modelId="{190B3CC9-DBAE-4BA0-94CC-4D62F197D140}" type="presOf" srcId="{14343AE6-482C-47B3-9FB2-37212DB69FB5}" destId="{2DD98A75-3F39-495A-A726-F673C0950FF2}" srcOrd="0" destOrd="0" presId="urn:microsoft.com/office/officeart/2005/8/layout/arrow5"/>
    <dgm:cxn modelId="{FC6C8331-419F-4AA4-8488-EB4A05EBB463}" type="presOf" srcId="{E1C36438-0D06-432F-A3B3-1FDE6F6D37E6}" destId="{3AAE4D07-67BD-4BC9-A362-CFD8BC2B9B8C}" srcOrd="0" destOrd="0" presId="urn:microsoft.com/office/officeart/2005/8/layout/arrow5"/>
    <dgm:cxn modelId="{DC7EFEA3-B85F-4288-B1F7-0FE6F20D5200}" type="presOf" srcId="{F5364747-D5DC-4CB4-95F0-796E656C4737}" destId="{0BFEAB97-2C90-45C7-93CE-C56BA5525C21}" srcOrd="0" destOrd="0" presId="urn:microsoft.com/office/officeart/2005/8/layout/arrow5"/>
    <dgm:cxn modelId="{DC15A330-1D45-4F78-A317-2E141AC43345}" srcId="{E1C36438-0D06-432F-A3B3-1FDE6F6D37E6}" destId="{F5364747-D5DC-4CB4-95F0-796E656C4737}" srcOrd="0" destOrd="0" parTransId="{AC5C5CD3-4C5D-412F-88A9-E3E2ED7F414E}" sibTransId="{CA550DB2-5A84-4C83-9FCA-10A218C835E1}"/>
    <dgm:cxn modelId="{B058E8E0-334D-4458-ADAA-2D4527E3ACD0}" type="presParOf" srcId="{3AAE4D07-67BD-4BC9-A362-CFD8BC2B9B8C}" destId="{0BFEAB97-2C90-45C7-93CE-C56BA5525C21}" srcOrd="0" destOrd="0" presId="urn:microsoft.com/office/officeart/2005/8/layout/arrow5"/>
    <dgm:cxn modelId="{0FB18803-8F9D-4605-95BC-7A1A0D34E4A9}" type="presParOf" srcId="{3AAE4D07-67BD-4BC9-A362-CFD8BC2B9B8C}" destId="{2DD98A75-3F39-495A-A726-F673C0950FF2}" srcOrd="1" destOrd="0" presId="urn:microsoft.com/office/officeart/2005/8/layout/arrow5"/>
  </dgm:cxnLst>
  <dgm:bg/>
  <dgm:whole/>
</dgm:dataModel>
</file>

<file path=ppt/diagrams/data14.xml><?xml version="1.0" encoding="utf-8"?>
<dgm:dataModel xmlns:dgm="http://schemas.openxmlformats.org/drawingml/2006/diagram" xmlns:a="http://schemas.openxmlformats.org/drawingml/2006/main">
  <dgm:ptLst>
    <dgm:pt modelId="{7F747D5C-4F00-4CCE-B9B4-E51C742B2FF1}" type="doc">
      <dgm:prSet loTypeId="urn:microsoft.com/office/officeart/2005/8/layout/cycle3" loCatId="cycle" qsTypeId="urn:microsoft.com/office/officeart/2005/8/quickstyle/simple5" qsCatId="simple" csTypeId="urn:microsoft.com/office/officeart/2005/8/colors/colorful2" csCatId="colorful" phldr="1"/>
      <dgm:spPr/>
      <dgm:t>
        <a:bodyPr/>
        <a:lstStyle/>
        <a:p>
          <a:endParaRPr lang="en-US"/>
        </a:p>
      </dgm:t>
    </dgm:pt>
    <dgm:pt modelId="{2D2FCF37-43D1-4824-A40C-A715A326AB00}">
      <dgm:prSet phldrT="[Text]" custT="1"/>
      <dgm:spPr/>
      <dgm:t>
        <a:bodyPr/>
        <a:lstStyle/>
        <a:p>
          <a:r>
            <a:rPr lang="en-US" sz="2400" dirty="0" smtClean="0"/>
            <a:t>Clinical Knowledge</a:t>
          </a:r>
          <a:endParaRPr lang="en-US" sz="2400" dirty="0"/>
        </a:p>
      </dgm:t>
    </dgm:pt>
    <dgm:pt modelId="{E39B0364-86BF-48D6-B221-ED36963C8BB5}" type="parTrans" cxnId="{1C641CE9-51E2-4150-945E-2646CE1DDEED}">
      <dgm:prSet/>
      <dgm:spPr/>
      <dgm:t>
        <a:bodyPr/>
        <a:lstStyle/>
        <a:p>
          <a:endParaRPr lang="en-US"/>
        </a:p>
      </dgm:t>
    </dgm:pt>
    <dgm:pt modelId="{20DF6C43-A80C-4441-AFD4-F8235FA9406A}" type="sibTrans" cxnId="{1C641CE9-51E2-4150-945E-2646CE1DDEED}">
      <dgm:prSet/>
      <dgm:spPr/>
      <dgm:t>
        <a:bodyPr/>
        <a:lstStyle/>
        <a:p>
          <a:endParaRPr lang="en-US"/>
        </a:p>
      </dgm:t>
    </dgm:pt>
    <dgm:pt modelId="{F67AAA79-6C3F-4A51-8C70-929A66C899D7}">
      <dgm:prSet phldrT="[Text]" custT="1"/>
      <dgm:spPr/>
      <dgm:t>
        <a:bodyPr/>
        <a:lstStyle/>
        <a:p>
          <a:r>
            <a:rPr lang="en-US" sz="2400" dirty="0" smtClean="0"/>
            <a:t>Communication skills</a:t>
          </a:r>
          <a:endParaRPr lang="en-US" sz="2400" dirty="0"/>
        </a:p>
      </dgm:t>
    </dgm:pt>
    <dgm:pt modelId="{3592B87C-8FAD-4DB2-A9D4-C15EEDF4807D}" type="parTrans" cxnId="{53C25177-B06E-4251-8917-0C20FE6EBA55}">
      <dgm:prSet/>
      <dgm:spPr/>
      <dgm:t>
        <a:bodyPr/>
        <a:lstStyle/>
        <a:p>
          <a:endParaRPr lang="en-US"/>
        </a:p>
      </dgm:t>
    </dgm:pt>
    <dgm:pt modelId="{8894DD05-5AB9-42CC-8BA5-2920BDFB018E}" type="sibTrans" cxnId="{53C25177-B06E-4251-8917-0C20FE6EBA55}">
      <dgm:prSet/>
      <dgm:spPr/>
      <dgm:t>
        <a:bodyPr/>
        <a:lstStyle/>
        <a:p>
          <a:endParaRPr lang="en-US"/>
        </a:p>
      </dgm:t>
    </dgm:pt>
    <dgm:pt modelId="{741B3247-4ADF-43CC-A7C3-E639213AA283}">
      <dgm:prSet phldrT="[Text]" custT="1"/>
      <dgm:spPr/>
      <dgm:t>
        <a:bodyPr/>
        <a:lstStyle/>
        <a:p>
          <a:r>
            <a:rPr lang="en-US" sz="2400" dirty="0" smtClean="0"/>
            <a:t>Assertiveness</a:t>
          </a:r>
          <a:endParaRPr lang="en-US" sz="2400" dirty="0"/>
        </a:p>
      </dgm:t>
    </dgm:pt>
    <dgm:pt modelId="{35F2FA5C-EA91-4F9A-B739-DBDB39526A1A}" type="parTrans" cxnId="{6DD46A7F-34C2-4325-B89F-C04B5B66DB55}">
      <dgm:prSet/>
      <dgm:spPr/>
      <dgm:t>
        <a:bodyPr/>
        <a:lstStyle/>
        <a:p>
          <a:endParaRPr lang="en-US"/>
        </a:p>
      </dgm:t>
    </dgm:pt>
    <dgm:pt modelId="{00874181-EBBD-4696-B3BB-E1BF9F9065CC}" type="sibTrans" cxnId="{6DD46A7F-34C2-4325-B89F-C04B5B66DB55}">
      <dgm:prSet/>
      <dgm:spPr/>
      <dgm:t>
        <a:bodyPr/>
        <a:lstStyle/>
        <a:p>
          <a:endParaRPr lang="en-US"/>
        </a:p>
      </dgm:t>
    </dgm:pt>
    <dgm:pt modelId="{24278CA4-3C70-430E-88F0-2131474CC214}">
      <dgm:prSet phldrT="[Text]" custT="1"/>
      <dgm:spPr/>
      <dgm:t>
        <a:bodyPr/>
        <a:lstStyle/>
        <a:p>
          <a:r>
            <a:rPr lang="en-US" sz="2400" dirty="0" smtClean="0"/>
            <a:t>Interpersonal skills</a:t>
          </a:r>
          <a:endParaRPr lang="en-US" sz="2400" dirty="0"/>
        </a:p>
      </dgm:t>
    </dgm:pt>
    <dgm:pt modelId="{E4D41DEC-A791-4515-B13C-9C7BF4EB9A42}" type="parTrans" cxnId="{94853775-6C46-4173-AFC9-195265CAA6C3}">
      <dgm:prSet/>
      <dgm:spPr/>
      <dgm:t>
        <a:bodyPr/>
        <a:lstStyle/>
        <a:p>
          <a:endParaRPr lang="en-US"/>
        </a:p>
      </dgm:t>
    </dgm:pt>
    <dgm:pt modelId="{24C6A057-F757-421C-BE38-2F5C2011BD24}" type="sibTrans" cxnId="{94853775-6C46-4173-AFC9-195265CAA6C3}">
      <dgm:prSet/>
      <dgm:spPr/>
      <dgm:t>
        <a:bodyPr/>
        <a:lstStyle/>
        <a:p>
          <a:endParaRPr lang="en-US"/>
        </a:p>
      </dgm:t>
    </dgm:pt>
    <dgm:pt modelId="{B3DDF492-8A1A-4A4F-9628-95DF0966CA83}">
      <dgm:prSet phldrT="[Text]" custT="1"/>
      <dgm:spPr/>
      <dgm:t>
        <a:bodyPr/>
        <a:lstStyle/>
        <a:p>
          <a:r>
            <a:rPr lang="en-US" sz="2400" dirty="0" smtClean="0"/>
            <a:t>ICT skills</a:t>
          </a:r>
          <a:endParaRPr lang="en-US" sz="2400" dirty="0"/>
        </a:p>
      </dgm:t>
    </dgm:pt>
    <dgm:pt modelId="{B33C7FF8-D08E-4755-BEF8-F152D724EE3C}" type="parTrans" cxnId="{2E4175A5-1D0C-432D-93F3-09EC7E7E07B7}">
      <dgm:prSet/>
      <dgm:spPr/>
      <dgm:t>
        <a:bodyPr/>
        <a:lstStyle/>
        <a:p>
          <a:endParaRPr lang="en-US"/>
        </a:p>
      </dgm:t>
    </dgm:pt>
    <dgm:pt modelId="{423BF37C-CFF3-4885-81A2-8E070FF69985}" type="sibTrans" cxnId="{2E4175A5-1D0C-432D-93F3-09EC7E7E07B7}">
      <dgm:prSet/>
      <dgm:spPr/>
      <dgm:t>
        <a:bodyPr/>
        <a:lstStyle/>
        <a:p>
          <a:endParaRPr lang="en-US"/>
        </a:p>
      </dgm:t>
    </dgm:pt>
    <dgm:pt modelId="{FE5B93EC-32E3-429D-9EA2-19ECE1C1C189}">
      <dgm:prSet phldrT="[Text]" custT="1"/>
      <dgm:spPr/>
      <dgm:t>
        <a:bodyPr/>
        <a:lstStyle/>
        <a:p>
          <a:r>
            <a:rPr lang="en-US" sz="2400" dirty="0" smtClean="0"/>
            <a:t>Procedural Skills</a:t>
          </a:r>
          <a:endParaRPr lang="en-US" sz="2400" dirty="0"/>
        </a:p>
      </dgm:t>
    </dgm:pt>
    <dgm:pt modelId="{9C177F47-F2A8-4397-B85C-1C12941DA94E}" type="parTrans" cxnId="{D12C3E60-41C3-41B9-85E6-0B2636AC2599}">
      <dgm:prSet/>
      <dgm:spPr/>
      <dgm:t>
        <a:bodyPr/>
        <a:lstStyle/>
        <a:p>
          <a:endParaRPr lang="en-US"/>
        </a:p>
      </dgm:t>
    </dgm:pt>
    <dgm:pt modelId="{4923BFFA-B5F8-4357-923E-792E926D356A}" type="sibTrans" cxnId="{D12C3E60-41C3-41B9-85E6-0B2636AC2599}">
      <dgm:prSet/>
      <dgm:spPr/>
      <dgm:t>
        <a:bodyPr/>
        <a:lstStyle/>
        <a:p>
          <a:endParaRPr lang="en-US"/>
        </a:p>
      </dgm:t>
    </dgm:pt>
    <dgm:pt modelId="{0470C3D3-B3FB-4C0E-8B0B-A3B0A81B4397}" type="pres">
      <dgm:prSet presAssocID="{7F747D5C-4F00-4CCE-B9B4-E51C742B2FF1}" presName="Name0" presStyleCnt="0">
        <dgm:presLayoutVars>
          <dgm:dir/>
          <dgm:resizeHandles val="exact"/>
        </dgm:presLayoutVars>
      </dgm:prSet>
      <dgm:spPr/>
      <dgm:t>
        <a:bodyPr/>
        <a:lstStyle/>
        <a:p>
          <a:endParaRPr lang="en-US"/>
        </a:p>
      </dgm:t>
    </dgm:pt>
    <dgm:pt modelId="{B35DBD3C-F258-4D54-879B-501DC7E2CAC3}" type="pres">
      <dgm:prSet presAssocID="{7F747D5C-4F00-4CCE-B9B4-E51C742B2FF1}" presName="cycle" presStyleCnt="0"/>
      <dgm:spPr/>
    </dgm:pt>
    <dgm:pt modelId="{044563DB-9DDA-494D-8C7E-451F50038D27}" type="pres">
      <dgm:prSet presAssocID="{2D2FCF37-43D1-4824-A40C-A715A326AB00}" presName="nodeFirstNode" presStyleLbl="node1" presStyleIdx="0" presStyleCnt="6">
        <dgm:presLayoutVars>
          <dgm:bulletEnabled val="1"/>
        </dgm:presLayoutVars>
      </dgm:prSet>
      <dgm:spPr/>
      <dgm:t>
        <a:bodyPr/>
        <a:lstStyle/>
        <a:p>
          <a:endParaRPr lang="en-US"/>
        </a:p>
      </dgm:t>
    </dgm:pt>
    <dgm:pt modelId="{CC86BA3B-9EA8-40E4-9E54-056E051F22B7}" type="pres">
      <dgm:prSet presAssocID="{20DF6C43-A80C-4441-AFD4-F8235FA9406A}" presName="sibTransFirstNode" presStyleLbl="bgShp" presStyleIdx="0" presStyleCnt="1"/>
      <dgm:spPr/>
      <dgm:t>
        <a:bodyPr/>
        <a:lstStyle/>
        <a:p>
          <a:endParaRPr lang="en-US"/>
        </a:p>
      </dgm:t>
    </dgm:pt>
    <dgm:pt modelId="{A3414EEC-57C0-409F-B1B4-9AE5EAF589AB}" type="pres">
      <dgm:prSet presAssocID="{F67AAA79-6C3F-4A51-8C70-929A66C899D7}" presName="nodeFollowingNodes" presStyleLbl="node1" presStyleIdx="1" presStyleCnt="6" custScaleX="150650">
        <dgm:presLayoutVars>
          <dgm:bulletEnabled val="1"/>
        </dgm:presLayoutVars>
      </dgm:prSet>
      <dgm:spPr/>
      <dgm:t>
        <a:bodyPr/>
        <a:lstStyle/>
        <a:p>
          <a:endParaRPr lang="en-US"/>
        </a:p>
      </dgm:t>
    </dgm:pt>
    <dgm:pt modelId="{F7DAA2D5-0A67-4F8C-A9E0-750D13109794}" type="pres">
      <dgm:prSet presAssocID="{741B3247-4ADF-43CC-A7C3-E639213AA283}" presName="nodeFollowingNodes" presStyleLbl="node1" presStyleIdx="2" presStyleCnt="6" custScaleX="119024">
        <dgm:presLayoutVars>
          <dgm:bulletEnabled val="1"/>
        </dgm:presLayoutVars>
      </dgm:prSet>
      <dgm:spPr/>
      <dgm:t>
        <a:bodyPr/>
        <a:lstStyle/>
        <a:p>
          <a:endParaRPr lang="en-US"/>
        </a:p>
      </dgm:t>
    </dgm:pt>
    <dgm:pt modelId="{1F726733-B38D-4A9C-B5F7-AC93DA69F8A6}" type="pres">
      <dgm:prSet presAssocID="{24278CA4-3C70-430E-88F0-2131474CC214}" presName="nodeFollowingNodes" presStyleLbl="node1" presStyleIdx="3" presStyleCnt="6" custScaleX="129347">
        <dgm:presLayoutVars>
          <dgm:bulletEnabled val="1"/>
        </dgm:presLayoutVars>
      </dgm:prSet>
      <dgm:spPr/>
      <dgm:t>
        <a:bodyPr/>
        <a:lstStyle/>
        <a:p>
          <a:endParaRPr lang="en-US"/>
        </a:p>
      </dgm:t>
    </dgm:pt>
    <dgm:pt modelId="{6A856875-247A-482E-BBB6-FA823DAB495F}" type="pres">
      <dgm:prSet presAssocID="{B3DDF492-8A1A-4A4F-9628-95DF0966CA83}" presName="nodeFollowingNodes" presStyleLbl="node1" presStyleIdx="4" presStyleCnt="6">
        <dgm:presLayoutVars>
          <dgm:bulletEnabled val="1"/>
        </dgm:presLayoutVars>
      </dgm:prSet>
      <dgm:spPr/>
      <dgm:t>
        <a:bodyPr/>
        <a:lstStyle/>
        <a:p>
          <a:endParaRPr lang="en-US"/>
        </a:p>
      </dgm:t>
    </dgm:pt>
    <dgm:pt modelId="{12CB2864-3D5A-4791-BA97-D27455DD289E}" type="pres">
      <dgm:prSet presAssocID="{FE5B93EC-32E3-429D-9EA2-19ECE1C1C189}" presName="nodeFollowingNodes" presStyleLbl="node1" presStyleIdx="5" presStyleCnt="6">
        <dgm:presLayoutVars>
          <dgm:bulletEnabled val="1"/>
        </dgm:presLayoutVars>
      </dgm:prSet>
      <dgm:spPr/>
      <dgm:t>
        <a:bodyPr/>
        <a:lstStyle/>
        <a:p>
          <a:endParaRPr lang="en-US"/>
        </a:p>
      </dgm:t>
    </dgm:pt>
  </dgm:ptLst>
  <dgm:cxnLst>
    <dgm:cxn modelId="{1918BBCC-2881-4E22-94A3-9597385DA0DD}" type="presOf" srcId="{B3DDF492-8A1A-4A4F-9628-95DF0966CA83}" destId="{6A856875-247A-482E-BBB6-FA823DAB495F}" srcOrd="0" destOrd="0" presId="urn:microsoft.com/office/officeart/2005/8/layout/cycle3"/>
    <dgm:cxn modelId="{94853775-6C46-4173-AFC9-195265CAA6C3}" srcId="{7F747D5C-4F00-4CCE-B9B4-E51C742B2FF1}" destId="{24278CA4-3C70-430E-88F0-2131474CC214}" srcOrd="3" destOrd="0" parTransId="{E4D41DEC-A791-4515-B13C-9C7BF4EB9A42}" sibTransId="{24C6A057-F757-421C-BE38-2F5C2011BD24}"/>
    <dgm:cxn modelId="{53C25177-B06E-4251-8917-0C20FE6EBA55}" srcId="{7F747D5C-4F00-4CCE-B9B4-E51C742B2FF1}" destId="{F67AAA79-6C3F-4A51-8C70-929A66C899D7}" srcOrd="1" destOrd="0" parTransId="{3592B87C-8FAD-4DB2-A9D4-C15EEDF4807D}" sibTransId="{8894DD05-5AB9-42CC-8BA5-2920BDFB018E}"/>
    <dgm:cxn modelId="{8D186741-AAB0-4702-B570-489D8542E5CB}" type="presOf" srcId="{F67AAA79-6C3F-4A51-8C70-929A66C899D7}" destId="{A3414EEC-57C0-409F-B1B4-9AE5EAF589AB}" srcOrd="0" destOrd="0" presId="urn:microsoft.com/office/officeart/2005/8/layout/cycle3"/>
    <dgm:cxn modelId="{DF34AA9F-6AD7-429B-9785-A0DA567FB00B}" type="presOf" srcId="{20DF6C43-A80C-4441-AFD4-F8235FA9406A}" destId="{CC86BA3B-9EA8-40E4-9E54-056E051F22B7}" srcOrd="0" destOrd="0" presId="urn:microsoft.com/office/officeart/2005/8/layout/cycle3"/>
    <dgm:cxn modelId="{A45FF8BD-7F0B-44F1-8294-2B8D989E9A61}" type="presOf" srcId="{741B3247-4ADF-43CC-A7C3-E639213AA283}" destId="{F7DAA2D5-0A67-4F8C-A9E0-750D13109794}" srcOrd="0" destOrd="0" presId="urn:microsoft.com/office/officeart/2005/8/layout/cycle3"/>
    <dgm:cxn modelId="{6DD46A7F-34C2-4325-B89F-C04B5B66DB55}" srcId="{7F747D5C-4F00-4CCE-B9B4-E51C742B2FF1}" destId="{741B3247-4ADF-43CC-A7C3-E639213AA283}" srcOrd="2" destOrd="0" parTransId="{35F2FA5C-EA91-4F9A-B739-DBDB39526A1A}" sibTransId="{00874181-EBBD-4696-B3BB-E1BF9F9065CC}"/>
    <dgm:cxn modelId="{2FD378A0-2CA5-4353-9B1C-812C98575ED7}" type="presOf" srcId="{2D2FCF37-43D1-4824-A40C-A715A326AB00}" destId="{044563DB-9DDA-494D-8C7E-451F50038D27}" srcOrd="0" destOrd="0" presId="urn:microsoft.com/office/officeart/2005/8/layout/cycle3"/>
    <dgm:cxn modelId="{9BE7A819-1ED0-4C7E-BEDB-4769D2264E2C}" type="presOf" srcId="{24278CA4-3C70-430E-88F0-2131474CC214}" destId="{1F726733-B38D-4A9C-B5F7-AC93DA69F8A6}" srcOrd="0" destOrd="0" presId="urn:microsoft.com/office/officeart/2005/8/layout/cycle3"/>
    <dgm:cxn modelId="{438F34CE-8186-42A1-852F-8929AAD4C46E}" type="presOf" srcId="{7F747D5C-4F00-4CCE-B9B4-E51C742B2FF1}" destId="{0470C3D3-B3FB-4C0E-8B0B-A3B0A81B4397}" srcOrd="0" destOrd="0" presId="urn:microsoft.com/office/officeart/2005/8/layout/cycle3"/>
    <dgm:cxn modelId="{1C641CE9-51E2-4150-945E-2646CE1DDEED}" srcId="{7F747D5C-4F00-4CCE-B9B4-E51C742B2FF1}" destId="{2D2FCF37-43D1-4824-A40C-A715A326AB00}" srcOrd="0" destOrd="0" parTransId="{E39B0364-86BF-48D6-B221-ED36963C8BB5}" sibTransId="{20DF6C43-A80C-4441-AFD4-F8235FA9406A}"/>
    <dgm:cxn modelId="{B164AED3-417A-4A6C-84C3-3339AFBE85B8}" type="presOf" srcId="{FE5B93EC-32E3-429D-9EA2-19ECE1C1C189}" destId="{12CB2864-3D5A-4791-BA97-D27455DD289E}" srcOrd="0" destOrd="0" presId="urn:microsoft.com/office/officeart/2005/8/layout/cycle3"/>
    <dgm:cxn modelId="{D12C3E60-41C3-41B9-85E6-0B2636AC2599}" srcId="{7F747D5C-4F00-4CCE-B9B4-E51C742B2FF1}" destId="{FE5B93EC-32E3-429D-9EA2-19ECE1C1C189}" srcOrd="5" destOrd="0" parTransId="{9C177F47-F2A8-4397-B85C-1C12941DA94E}" sibTransId="{4923BFFA-B5F8-4357-923E-792E926D356A}"/>
    <dgm:cxn modelId="{2E4175A5-1D0C-432D-93F3-09EC7E7E07B7}" srcId="{7F747D5C-4F00-4CCE-B9B4-E51C742B2FF1}" destId="{B3DDF492-8A1A-4A4F-9628-95DF0966CA83}" srcOrd="4" destOrd="0" parTransId="{B33C7FF8-D08E-4755-BEF8-F152D724EE3C}" sibTransId="{423BF37C-CFF3-4885-81A2-8E070FF69985}"/>
    <dgm:cxn modelId="{A6E236CE-62D0-4E2F-93DF-12679CC664DC}" type="presParOf" srcId="{0470C3D3-B3FB-4C0E-8B0B-A3B0A81B4397}" destId="{B35DBD3C-F258-4D54-879B-501DC7E2CAC3}" srcOrd="0" destOrd="0" presId="urn:microsoft.com/office/officeart/2005/8/layout/cycle3"/>
    <dgm:cxn modelId="{1E3B586D-5BBD-4605-8247-B90064924315}" type="presParOf" srcId="{B35DBD3C-F258-4D54-879B-501DC7E2CAC3}" destId="{044563DB-9DDA-494D-8C7E-451F50038D27}" srcOrd="0" destOrd="0" presId="urn:microsoft.com/office/officeart/2005/8/layout/cycle3"/>
    <dgm:cxn modelId="{CF2FB14F-E992-401D-8EE7-F744DF68F712}" type="presParOf" srcId="{B35DBD3C-F258-4D54-879B-501DC7E2CAC3}" destId="{CC86BA3B-9EA8-40E4-9E54-056E051F22B7}" srcOrd="1" destOrd="0" presId="urn:microsoft.com/office/officeart/2005/8/layout/cycle3"/>
    <dgm:cxn modelId="{207986F9-D341-45E3-9437-753898B6F887}" type="presParOf" srcId="{B35DBD3C-F258-4D54-879B-501DC7E2CAC3}" destId="{A3414EEC-57C0-409F-B1B4-9AE5EAF589AB}" srcOrd="2" destOrd="0" presId="urn:microsoft.com/office/officeart/2005/8/layout/cycle3"/>
    <dgm:cxn modelId="{60C5FC22-DEFB-4C63-9F81-57DDBA4685CD}" type="presParOf" srcId="{B35DBD3C-F258-4D54-879B-501DC7E2CAC3}" destId="{F7DAA2D5-0A67-4F8C-A9E0-750D13109794}" srcOrd="3" destOrd="0" presId="urn:microsoft.com/office/officeart/2005/8/layout/cycle3"/>
    <dgm:cxn modelId="{4C2B1ADF-BA09-4CF9-A852-909E5D5802E4}" type="presParOf" srcId="{B35DBD3C-F258-4D54-879B-501DC7E2CAC3}" destId="{1F726733-B38D-4A9C-B5F7-AC93DA69F8A6}" srcOrd="4" destOrd="0" presId="urn:microsoft.com/office/officeart/2005/8/layout/cycle3"/>
    <dgm:cxn modelId="{02E7C5E8-A2C8-4486-8F1D-44CEAB1EFC49}" type="presParOf" srcId="{B35DBD3C-F258-4D54-879B-501DC7E2CAC3}" destId="{6A856875-247A-482E-BBB6-FA823DAB495F}" srcOrd="5" destOrd="0" presId="urn:microsoft.com/office/officeart/2005/8/layout/cycle3"/>
    <dgm:cxn modelId="{1535FF43-6FFB-4E6A-98AF-8515DEA88466}" type="presParOf" srcId="{B35DBD3C-F258-4D54-879B-501DC7E2CAC3}" destId="{12CB2864-3D5A-4791-BA97-D27455DD289E}" srcOrd="6" destOrd="0" presId="urn:microsoft.com/office/officeart/2005/8/layout/cycle3"/>
  </dgm:cxnLst>
  <dgm:bg/>
  <dgm:whole/>
</dgm:dataModel>
</file>

<file path=ppt/diagrams/data15.xml><?xml version="1.0" encoding="utf-8"?>
<dgm:dataModel xmlns:dgm="http://schemas.openxmlformats.org/drawingml/2006/diagram" xmlns:a="http://schemas.openxmlformats.org/drawingml/2006/main">
  <dgm:ptLst>
    <dgm:pt modelId="{864AEE0A-C625-4EF4-AA04-B101E155EADF}" type="doc">
      <dgm:prSet loTypeId="urn:microsoft.com/office/officeart/2005/8/layout/equation2" loCatId="process" qsTypeId="urn:microsoft.com/office/officeart/2005/8/quickstyle/simple4" qsCatId="simple" csTypeId="urn:microsoft.com/office/officeart/2005/8/colors/colorful2" csCatId="colorful" phldr="1"/>
      <dgm:spPr/>
    </dgm:pt>
    <dgm:pt modelId="{FD0E8B51-E8A2-4EC5-B8C7-1913E01C0F1F}">
      <dgm:prSet phldrT="[Text]" custT="1"/>
      <dgm:spPr/>
      <dgm:t>
        <a:bodyPr/>
        <a:lstStyle/>
        <a:p>
          <a:r>
            <a:rPr lang="en-US" sz="2800" dirty="0" smtClean="0"/>
            <a:t>Active Error</a:t>
          </a:r>
          <a:endParaRPr lang="en-US" sz="2800" dirty="0"/>
        </a:p>
      </dgm:t>
    </dgm:pt>
    <dgm:pt modelId="{8B303286-6309-44CA-A646-C88FC6D2948A}" type="parTrans" cxnId="{3EE3696F-FB6D-47E6-81C8-5D8F18292715}">
      <dgm:prSet/>
      <dgm:spPr/>
      <dgm:t>
        <a:bodyPr/>
        <a:lstStyle/>
        <a:p>
          <a:endParaRPr lang="en-US"/>
        </a:p>
      </dgm:t>
    </dgm:pt>
    <dgm:pt modelId="{E8DDA310-B458-4A4F-9F01-53632096C4CF}" type="sibTrans" cxnId="{3EE3696F-FB6D-47E6-81C8-5D8F18292715}">
      <dgm:prSet/>
      <dgm:spPr/>
      <dgm:t>
        <a:bodyPr/>
        <a:lstStyle/>
        <a:p>
          <a:endParaRPr lang="en-US"/>
        </a:p>
      </dgm:t>
    </dgm:pt>
    <dgm:pt modelId="{3DA7A5C9-CAA6-4B1E-B60E-1176A2B21017}">
      <dgm:prSet phldrT="[Text]" custT="1"/>
      <dgm:spPr/>
      <dgm:t>
        <a:bodyPr/>
        <a:lstStyle/>
        <a:p>
          <a:r>
            <a:rPr lang="en-US" sz="2800" dirty="0" smtClean="0"/>
            <a:t>Negligence</a:t>
          </a:r>
          <a:endParaRPr lang="en-US" sz="2800" dirty="0"/>
        </a:p>
      </dgm:t>
    </dgm:pt>
    <dgm:pt modelId="{39366DF7-7858-40CB-8162-F11DBA287476}" type="parTrans" cxnId="{74759AA4-9352-4BE7-B636-274093A357D9}">
      <dgm:prSet/>
      <dgm:spPr/>
      <dgm:t>
        <a:bodyPr/>
        <a:lstStyle/>
        <a:p>
          <a:endParaRPr lang="en-US"/>
        </a:p>
      </dgm:t>
    </dgm:pt>
    <dgm:pt modelId="{7D319612-65FF-485C-80B6-EFA98E23C2B0}" type="sibTrans" cxnId="{74759AA4-9352-4BE7-B636-274093A357D9}">
      <dgm:prSet/>
      <dgm:spPr/>
      <dgm:t>
        <a:bodyPr/>
        <a:lstStyle/>
        <a:p>
          <a:endParaRPr lang="en-US"/>
        </a:p>
      </dgm:t>
    </dgm:pt>
    <dgm:pt modelId="{BF5DB55A-387B-4695-995B-503D405E9E6E}">
      <dgm:prSet phldrT="[Text]"/>
      <dgm:spPr/>
      <dgm:t>
        <a:bodyPr/>
        <a:lstStyle/>
        <a:p>
          <a:r>
            <a:rPr lang="en-US" dirty="0" smtClean="0"/>
            <a:t>Human Error</a:t>
          </a:r>
          <a:endParaRPr lang="en-US" dirty="0"/>
        </a:p>
      </dgm:t>
    </dgm:pt>
    <dgm:pt modelId="{A9762F7E-1E9E-4C08-B077-43D5FCBBE0E8}" type="parTrans" cxnId="{20FBDD6F-AD90-4D33-9AB1-C17B290C3CE3}">
      <dgm:prSet/>
      <dgm:spPr/>
      <dgm:t>
        <a:bodyPr/>
        <a:lstStyle/>
        <a:p>
          <a:endParaRPr lang="en-US"/>
        </a:p>
      </dgm:t>
    </dgm:pt>
    <dgm:pt modelId="{592F44DC-C291-406A-8496-E73B06E554BA}" type="sibTrans" cxnId="{20FBDD6F-AD90-4D33-9AB1-C17B290C3CE3}">
      <dgm:prSet/>
      <dgm:spPr/>
      <dgm:t>
        <a:bodyPr/>
        <a:lstStyle/>
        <a:p>
          <a:endParaRPr lang="en-US"/>
        </a:p>
      </dgm:t>
    </dgm:pt>
    <dgm:pt modelId="{58166F1F-4711-4E2A-8CF8-298311E1F660}" type="pres">
      <dgm:prSet presAssocID="{864AEE0A-C625-4EF4-AA04-B101E155EADF}" presName="Name0" presStyleCnt="0">
        <dgm:presLayoutVars>
          <dgm:dir/>
          <dgm:resizeHandles val="exact"/>
        </dgm:presLayoutVars>
      </dgm:prSet>
      <dgm:spPr/>
    </dgm:pt>
    <dgm:pt modelId="{BB48329F-2CC4-4261-BDE5-EE81E22532CD}" type="pres">
      <dgm:prSet presAssocID="{864AEE0A-C625-4EF4-AA04-B101E155EADF}" presName="vNodes" presStyleCnt="0"/>
      <dgm:spPr/>
    </dgm:pt>
    <dgm:pt modelId="{2969EBB9-7678-404A-9BC2-0634668EDA04}" type="pres">
      <dgm:prSet presAssocID="{FD0E8B51-E8A2-4EC5-B8C7-1913E01C0F1F}" presName="node" presStyleLbl="node1" presStyleIdx="0" presStyleCnt="3" custScaleX="160552">
        <dgm:presLayoutVars>
          <dgm:bulletEnabled val="1"/>
        </dgm:presLayoutVars>
      </dgm:prSet>
      <dgm:spPr/>
      <dgm:t>
        <a:bodyPr/>
        <a:lstStyle/>
        <a:p>
          <a:endParaRPr lang="en-US"/>
        </a:p>
      </dgm:t>
    </dgm:pt>
    <dgm:pt modelId="{5877838C-C311-428F-A8E6-32DD9D75DB3B}" type="pres">
      <dgm:prSet presAssocID="{E8DDA310-B458-4A4F-9F01-53632096C4CF}" presName="spacerT" presStyleCnt="0"/>
      <dgm:spPr/>
    </dgm:pt>
    <dgm:pt modelId="{87191509-D42C-411A-8A54-A7423FF7F208}" type="pres">
      <dgm:prSet presAssocID="{E8DDA310-B458-4A4F-9F01-53632096C4CF}" presName="sibTrans" presStyleLbl="sibTrans2D1" presStyleIdx="0" presStyleCnt="2"/>
      <dgm:spPr/>
      <dgm:t>
        <a:bodyPr/>
        <a:lstStyle/>
        <a:p>
          <a:endParaRPr lang="en-US"/>
        </a:p>
      </dgm:t>
    </dgm:pt>
    <dgm:pt modelId="{D3BAF598-3D13-4ABA-9A14-28503D1871E2}" type="pres">
      <dgm:prSet presAssocID="{E8DDA310-B458-4A4F-9F01-53632096C4CF}" presName="spacerB" presStyleCnt="0"/>
      <dgm:spPr/>
    </dgm:pt>
    <dgm:pt modelId="{36764F4F-3EE4-4F8E-9F95-369BC4337762}" type="pres">
      <dgm:prSet presAssocID="{3DA7A5C9-CAA6-4B1E-B60E-1176A2B21017}" presName="node" presStyleLbl="node1" presStyleIdx="1" presStyleCnt="3" custScaleX="160552">
        <dgm:presLayoutVars>
          <dgm:bulletEnabled val="1"/>
        </dgm:presLayoutVars>
      </dgm:prSet>
      <dgm:spPr/>
      <dgm:t>
        <a:bodyPr/>
        <a:lstStyle/>
        <a:p>
          <a:endParaRPr lang="en-US"/>
        </a:p>
      </dgm:t>
    </dgm:pt>
    <dgm:pt modelId="{5756E927-2B47-4E3F-B838-6B4DF184B4F8}" type="pres">
      <dgm:prSet presAssocID="{864AEE0A-C625-4EF4-AA04-B101E155EADF}" presName="sibTransLast" presStyleLbl="sibTrans2D1" presStyleIdx="1" presStyleCnt="2"/>
      <dgm:spPr/>
      <dgm:t>
        <a:bodyPr/>
        <a:lstStyle/>
        <a:p>
          <a:endParaRPr lang="en-US"/>
        </a:p>
      </dgm:t>
    </dgm:pt>
    <dgm:pt modelId="{65701883-31C4-43AA-B600-E495654F3708}" type="pres">
      <dgm:prSet presAssocID="{864AEE0A-C625-4EF4-AA04-B101E155EADF}" presName="connectorText" presStyleLbl="sibTrans2D1" presStyleIdx="1" presStyleCnt="2"/>
      <dgm:spPr/>
      <dgm:t>
        <a:bodyPr/>
        <a:lstStyle/>
        <a:p>
          <a:endParaRPr lang="en-US"/>
        </a:p>
      </dgm:t>
    </dgm:pt>
    <dgm:pt modelId="{779E6E3C-0CD3-448C-B4E5-639990F57871}" type="pres">
      <dgm:prSet presAssocID="{864AEE0A-C625-4EF4-AA04-B101E155EADF}" presName="lastNode" presStyleLbl="node1" presStyleIdx="2" presStyleCnt="3">
        <dgm:presLayoutVars>
          <dgm:bulletEnabled val="1"/>
        </dgm:presLayoutVars>
      </dgm:prSet>
      <dgm:spPr/>
      <dgm:t>
        <a:bodyPr/>
        <a:lstStyle/>
        <a:p>
          <a:endParaRPr lang="en-US"/>
        </a:p>
      </dgm:t>
    </dgm:pt>
  </dgm:ptLst>
  <dgm:cxnLst>
    <dgm:cxn modelId="{3EE3696F-FB6D-47E6-81C8-5D8F18292715}" srcId="{864AEE0A-C625-4EF4-AA04-B101E155EADF}" destId="{FD0E8B51-E8A2-4EC5-B8C7-1913E01C0F1F}" srcOrd="0" destOrd="0" parTransId="{8B303286-6309-44CA-A646-C88FC6D2948A}" sibTransId="{E8DDA310-B458-4A4F-9F01-53632096C4CF}"/>
    <dgm:cxn modelId="{7F175447-C370-4024-BD5E-6B623A07CC1F}" type="presOf" srcId="{E8DDA310-B458-4A4F-9F01-53632096C4CF}" destId="{87191509-D42C-411A-8A54-A7423FF7F208}" srcOrd="0" destOrd="0" presId="urn:microsoft.com/office/officeart/2005/8/layout/equation2"/>
    <dgm:cxn modelId="{74759AA4-9352-4BE7-B636-274093A357D9}" srcId="{864AEE0A-C625-4EF4-AA04-B101E155EADF}" destId="{3DA7A5C9-CAA6-4B1E-B60E-1176A2B21017}" srcOrd="1" destOrd="0" parTransId="{39366DF7-7858-40CB-8162-F11DBA287476}" sibTransId="{7D319612-65FF-485C-80B6-EFA98E23C2B0}"/>
    <dgm:cxn modelId="{D8246DD7-F31B-4D10-87B8-CDCF0CCC40D6}" type="presOf" srcId="{3DA7A5C9-CAA6-4B1E-B60E-1176A2B21017}" destId="{36764F4F-3EE4-4F8E-9F95-369BC4337762}" srcOrd="0" destOrd="0" presId="urn:microsoft.com/office/officeart/2005/8/layout/equation2"/>
    <dgm:cxn modelId="{5BC4CC8D-F25A-4BBE-B678-84D3E389482F}" type="presOf" srcId="{7D319612-65FF-485C-80B6-EFA98E23C2B0}" destId="{5756E927-2B47-4E3F-B838-6B4DF184B4F8}" srcOrd="0" destOrd="0" presId="urn:microsoft.com/office/officeart/2005/8/layout/equation2"/>
    <dgm:cxn modelId="{20FBDD6F-AD90-4D33-9AB1-C17B290C3CE3}" srcId="{864AEE0A-C625-4EF4-AA04-B101E155EADF}" destId="{BF5DB55A-387B-4695-995B-503D405E9E6E}" srcOrd="2" destOrd="0" parTransId="{A9762F7E-1E9E-4C08-B077-43D5FCBBE0E8}" sibTransId="{592F44DC-C291-406A-8496-E73B06E554BA}"/>
    <dgm:cxn modelId="{7B77471F-F6E1-4DAE-8415-7759AA5D0AFF}" type="presOf" srcId="{BF5DB55A-387B-4695-995B-503D405E9E6E}" destId="{779E6E3C-0CD3-448C-B4E5-639990F57871}" srcOrd="0" destOrd="0" presId="urn:microsoft.com/office/officeart/2005/8/layout/equation2"/>
    <dgm:cxn modelId="{5D28F48E-EC70-4FCB-9891-353C20274EDE}" type="presOf" srcId="{864AEE0A-C625-4EF4-AA04-B101E155EADF}" destId="{58166F1F-4711-4E2A-8CF8-298311E1F660}" srcOrd="0" destOrd="0" presId="urn:microsoft.com/office/officeart/2005/8/layout/equation2"/>
    <dgm:cxn modelId="{D8EAA26C-3DD8-4B15-BF8E-9E7FF8A0DB78}" type="presOf" srcId="{FD0E8B51-E8A2-4EC5-B8C7-1913E01C0F1F}" destId="{2969EBB9-7678-404A-9BC2-0634668EDA04}" srcOrd="0" destOrd="0" presId="urn:microsoft.com/office/officeart/2005/8/layout/equation2"/>
    <dgm:cxn modelId="{CB4517F5-F82E-44B4-B768-2227D7138898}" type="presOf" srcId="{7D319612-65FF-485C-80B6-EFA98E23C2B0}" destId="{65701883-31C4-43AA-B600-E495654F3708}" srcOrd="1" destOrd="0" presId="urn:microsoft.com/office/officeart/2005/8/layout/equation2"/>
    <dgm:cxn modelId="{B8BE70FF-FC22-439D-9A60-3AC97AD4D6C5}" type="presParOf" srcId="{58166F1F-4711-4E2A-8CF8-298311E1F660}" destId="{BB48329F-2CC4-4261-BDE5-EE81E22532CD}" srcOrd="0" destOrd="0" presId="urn:microsoft.com/office/officeart/2005/8/layout/equation2"/>
    <dgm:cxn modelId="{204E3B68-137D-4D6E-9FD4-C5CBC71046D7}" type="presParOf" srcId="{BB48329F-2CC4-4261-BDE5-EE81E22532CD}" destId="{2969EBB9-7678-404A-9BC2-0634668EDA04}" srcOrd="0" destOrd="0" presId="urn:microsoft.com/office/officeart/2005/8/layout/equation2"/>
    <dgm:cxn modelId="{31B72955-7BA4-4B76-AE24-700647C6EBA2}" type="presParOf" srcId="{BB48329F-2CC4-4261-BDE5-EE81E22532CD}" destId="{5877838C-C311-428F-A8E6-32DD9D75DB3B}" srcOrd="1" destOrd="0" presId="urn:microsoft.com/office/officeart/2005/8/layout/equation2"/>
    <dgm:cxn modelId="{F9334009-6911-4255-9DB2-FF6E31772F39}" type="presParOf" srcId="{BB48329F-2CC4-4261-BDE5-EE81E22532CD}" destId="{87191509-D42C-411A-8A54-A7423FF7F208}" srcOrd="2" destOrd="0" presId="urn:microsoft.com/office/officeart/2005/8/layout/equation2"/>
    <dgm:cxn modelId="{E63FEDD9-461F-488B-AB4D-906D135A1663}" type="presParOf" srcId="{BB48329F-2CC4-4261-BDE5-EE81E22532CD}" destId="{D3BAF598-3D13-4ABA-9A14-28503D1871E2}" srcOrd="3" destOrd="0" presId="urn:microsoft.com/office/officeart/2005/8/layout/equation2"/>
    <dgm:cxn modelId="{E8096CEF-6BAD-42A5-A4EE-CCD116D36F3A}" type="presParOf" srcId="{BB48329F-2CC4-4261-BDE5-EE81E22532CD}" destId="{36764F4F-3EE4-4F8E-9F95-369BC4337762}" srcOrd="4" destOrd="0" presId="urn:microsoft.com/office/officeart/2005/8/layout/equation2"/>
    <dgm:cxn modelId="{3537355C-800B-4B78-920E-B3B8C67DD85F}" type="presParOf" srcId="{58166F1F-4711-4E2A-8CF8-298311E1F660}" destId="{5756E927-2B47-4E3F-B838-6B4DF184B4F8}" srcOrd="1" destOrd="0" presId="urn:microsoft.com/office/officeart/2005/8/layout/equation2"/>
    <dgm:cxn modelId="{FAFE8E86-73EA-4FFC-B352-55D80EE6E6A0}" type="presParOf" srcId="{5756E927-2B47-4E3F-B838-6B4DF184B4F8}" destId="{65701883-31C4-43AA-B600-E495654F3708}" srcOrd="0" destOrd="0" presId="urn:microsoft.com/office/officeart/2005/8/layout/equation2"/>
    <dgm:cxn modelId="{54671B13-DD0B-40D0-AA2F-C8B402777D92}" type="presParOf" srcId="{58166F1F-4711-4E2A-8CF8-298311E1F660}" destId="{779E6E3C-0CD3-448C-B4E5-639990F57871}" srcOrd="2" destOrd="0" presId="urn:microsoft.com/office/officeart/2005/8/layout/equation2"/>
  </dgm:cxnLst>
  <dgm:bg/>
  <dgm:whole/>
</dgm:dataModel>
</file>

<file path=ppt/diagrams/data16.xml><?xml version="1.0" encoding="utf-8"?>
<dgm:dataModel xmlns:dgm="http://schemas.openxmlformats.org/drawingml/2006/diagram" xmlns:a="http://schemas.openxmlformats.org/drawingml/2006/main">
  <dgm:ptLst>
    <dgm:pt modelId="{E715E5B5-63FE-4F0B-A43E-43CEA31309C5}" type="doc">
      <dgm:prSet loTypeId="urn:microsoft.com/office/officeart/2005/8/layout/list1" loCatId="list" qsTypeId="urn:microsoft.com/office/officeart/2005/8/quickstyle/simple4" qsCatId="simple" csTypeId="urn:microsoft.com/office/officeart/2005/8/colors/colorful1" csCatId="colorful" phldr="1"/>
      <dgm:spPr/>
      <dgm:t>
        <a:bodyPr/>
        <a:lstStyle/>
        <a:p>
          <a:endParaRPr lang="en-US"/>
        </a:p>
      </dgm:t>
    </dgm:pt>
    <dgm:pt modelId="{6E41B80A-2662-4F69-9795-7D3229352925}">
      <dgm:prSet phldrT="[Text]" custT="1"/>
      <dgm:spPr/>
      <dgm:t>
        <a:bodyPr/>
        <a:lstStyle/>
        <a:p>
          <a:r>
            <a:rPr lang="en-US" sz="2400" dirty="0" smtClean="0"/>
            <a:t>Failure to give prompt attention to a patient</a:t>
          </a:r>
          <a:endParaRPr lang="en-US" sz="2400" dirty="0"/>
        </a:p>
      </dgm:t>
    </dgm:pt>
    <dgm:pt modelId="{F1F602BA-D3AD-4314-AAAB-EA953C046B71}" type="parTrans" cxnId="{E6CFA0A0-7D5B-49BF-A9E8-2CCDB26F9993}">
      <dgm:prSet/>
      <dgm:spPr/>
      <dgm:t>
        <a:bodyPr/>
        <a:lstStyle/>
        <a:p>
          <a:endParaRPr lang="en-US"/>
        </a:p>
      </dgm:t>
    </dgm:pt>
    <dgm:pt modelId="{7CB6CB03-0839-4573-8863-A195F8D2D315}" type="sibTrans" cxnId="{E6CFA0A0-7D5B-49BF-A9E8-2CCDB26F9993}">
      <dgm:prSet/>
      <dgm:spPr/>
      <dgm:t>
        <a:bodyPr/>
        <a:lstStyle/>
        <a:p>
          <a:endParaRPr lang="en-US"/>
        </a:p>
      </dgm:t>
    </dgm:pt>
    <dgm:pt modelId="{D22827FC-E240-42EB-863E-A7CFE1008AAF}">
      <dgm:prSet phldrT="[Text]" custT="1"/>
      <dgm:spPr/>
      <dgm:t>
        <a:bodyPr/>
        <a:lstStyle/>
        <a:p>
          <a:r>
            <a:rPr lang="en-US" sz="2400" dirty="0" smtClean="0"/>
            <a:t>Manifest incompetence in clinical assessment</a:t>
          </a:r>
          <a:endParaRPr lang="en-US" sz="2400" dirty="0"/>
        </a:p>
      </dgm:t>
    </dgm:pt>
    <dgm:pt modelId="{AD9132BE-8B58-4DD9-920C-6BF2065E2DF8}" type="parTrans" cxnId="{62EA0BC6-CFA8-4AC5-B338-ADE7408DEB5D}">
      <dgm:prSet/>
      <dgm:spPr/>
      <dgm:t>
        <a:bodyPr/>
        <a:lstStyle/>
        <a:p>
          <a:endParaRPr lang="en-US"/>
        </a:p>
      </dgm:t>
    </dgm:pt>
    <dgm:pt modelId="{561E68AF-74C4-4113-B170-3A7547EA7844}" type="sibTrans" cxnId="{62EA0BC6-CFA8-4AC5-B338-ADE7408DEB5D}">
      <dgm:prSet/>
      <dgm:spPr/>
      <dgm:t>
        <a:bodyPr/>
        <a:lstStyle/>
        <a:p>
          <a:endParaRPr lang="en-US"/>
        </a:p>
      </dgm:t>
    </dgm:pt>
    <dgm:pt modelId="{29D418CD-B2CF-49E7-9DCD-6F9C9E2D74A3}">
      <dgm:prSet phldrT="[Text]" custT="1"/>
      <dgm:spPr/>
      <dgm:t>
        <a:bodyPr/>
        <a:lstStyle/>
        <a:p>
          <a:r>
            <a:rPr lang="en-US" sz="2400" dirty="0" smtClean="0"/>
            <a:t>Wrong diagnosis in presence of obvious clinical presentation</a:t>
          </a:r>
          <a:endParaRPr lang="en-US" sz="2400" dirty="0"/>
        </a:p>
      </dgm:t>
    </dgm:pt>
    <dgm:pt modelId="{2AC1382A-99BF-4C23-BC3F-24AE42AEEB19}" type="parTrans" cxnId="{470CD3C1-9055-4610-B25E-30C56606305D}">
      <dgm:prSet/>
      <dgm:spPr/>
      <dgm:t>
        <a:bodyPr/>
        <a:lstStyle/>
        <a:p>
          <a:endParaRPr lang="en-US"/>
        </a:p>
      </dgm:t>
    </dgm:pt>
    <dgm:pt modelId="{4892ACE6-8FB6-46EA-8A85-8EF62EF0BF63}" type="sibTrans" cxnId="{470CD3C1-9055-4610-B25E-30C56606305D}">
      <dgm:prSet/>
      <dgm:spPr/>
      <dgm:t>
        <a:bodyPr/>
        <a:lstStyle/>
        <a:p>
          <a:endParaRPr lang="en-US"/>
        </a:p>
      </dgm:t>
    </dgm:pt>
    <dgm:pt modelId="{B9DA7052-6C20-42A6-83CC-AAA7F64A1BFF}">
      <dgm:prSet phldrT="[Text]" custT="1"/>
      <dgm:spPr/>
      <dgm:t>
        <a:bodyPr/>
        <a:lstStyle/>
        <a:p>
          <a:r>
            <a:rPr lang="en-US" sz="2400" dirty="0" smtClean="0"/>
            <a:t>Fails to advice on risk attendant to conditions or intervention</a:t>
          </a:r>
          <a:endParaRPr lang="en-US" sz="2400" dirty="0"/>
        </a:p>
      </dgm:t>
    </dgm:pt>
    <dgm:pt modelId="{B0CD8AD5-B148-4E0B-9F2B-C4DBF9C2C2F8}" type="parTrans" cxnId="{A54ED17A-8AF1-4A1F-93CC-02C80A41C5EF}">
      <dgm:prSet/>
      <dgm:spPr/>
      <dgm:t>
        <a:bodyPr/>
        <a:lstStyle/>
        <a:p>
          <a:endParaRPr lang="en-US"/>
        </a:p>
      </dgm:t>
    </dgm:pt>
    <dgm:pt modelId="{A5C9569B-8A98-4744-A8A7-B6AE9F723634}" type="sibTrans" cxnId="{A54ED17A-8AF1-4A1F-93CC-02C80A41C5EF}">
      <dgm:prSet/>
      <dgm:spPr/>
      <dgm:t>
        <a:bodyPr/>
        <a:lstStyle/>
        <a:p>
          <a:endParaRPr lang="en-US"/>
        </a:p>
      </dgm:t>
    </dgm:pt>
    <dgm:pt modelId="{9E8B07C4-5532-44D8-8CF1-4F5C232C9CD2}">
      <dgm:prSet phldrT="[Text]" custT="1"/>
      <dgm:spPr/>
      <dgm:t>
        <a:bodyPr/>
        <a:lstStyle/>
        <a:p>
          <a:r>
            <a:rPr lang="en-US" sz="2400" dirty="0" smtClean="0"/>
            <a:t>Makes glaring mistakes</a:t>
          </a:r>
          <a:endParaRPr lang="en-US" sz="2400" dirty="0"/>
        </a:p>
      </dgm:t>
    </dgm:pt>
    <dgm:pt modelId="{B1E3B0C7-3C18-4B8D-825C-56C0EC858BF1}" type="parTrans" cxnId="{CC6E1DB0-D891-4BC8-9A8B-B62DE49ED29F}">
      <dgm:prSet/>
      <dgm:spPr/>
      <dgm:t>
        <a:bodyPr/>
        <a:lstStyle/>
        <a:p>
          <a:endParaRPr lang="en-US"/>
        </a:p>
      </dgm:t>
    </dgm:pt>
    <dgm:pt modelId="{13D04ED8-72FC-4A79-82E5-7F4265FF1929}" type="sibTrans" cxnId="{CC6E1DB0-D891-4BC8-9A8B-B62DE49ED29F}">
      <dgm:prSet/>
      <dgm:spPr/>
      <dgm:t>
        <a:bodyPr/>
        <a:lstStyle/>
        <a:p>
          <a:endParaRPr lang="en-US"/>
        </a:p>
      </dgm:t>
    </dgm:pt>
    <dgm:pt modelId="{A460B1BC-7504-4E4D-9A93-8744EF04F7E8}">
      <dgm:prSet phldrT="[Text]" custT="1"/>
      <dgm:spPr/>
      <dgm:t>
        <a:bodyPr/>
        <a:lstStyle/>
        <a:p>
          <a:r>
            <a:rPr lang="en-US" sz="2400" dirty="0" smtClean="0"/>
            <a:t>By action or omission makes other members of the health team to cause harm </a:t>
          </a:r>
          <a:endParaRPr lang="en-US" sz="2400" dirty="0"/>
        </a:p>
      </dgm:t>
    </dgm:pt>
    <dgm:pt modelId="{414A610C-ACC5-41B8-B290-A30315E9431F}" type="parTrans" cxnId="{238EE55A-29EA-4C3B-BAB0-222FD7BAF81D}">
      <dgm:prSet/>
      <dgm:spPr/>
      <dgm:t>
        <a:bodyPr/>
        <a:lstStyle/>
        <a:p>
          <a:endParaRPr lang="en-US"/>
        </a:p>
      </dgm:t>
    </dgm:pt>
    <dgm:pt modelId="{5F745FC4-E0B1-427F-B664-5613390962CA}" type="sibTrans" cxnId="{238EE55A-29EA-4C3B-BAB0-222FD7BAF81D}">
      <dgm:prSet/>
      <dgm:spPr/>
      <dgm:t>
        <a:bodyPr/>
        <a:lstStyle/>
        <a:p>
          <a:endParaRPr lang="en-US"/>
        </a:p>
      </dgm:t>
    </dgm:pt>
    <dgm:pt modelId="{21698DE6-F850-4B86-B264-DEB1412C6AC4}" type="pres">
      <dgm:prSet presAssocID="{E715E5B5-63FE-4F0B-A43E-43CEA31309C5}" presName="linear" presStyleCnt="0">
        <dgm:presLayoutVars>
          <dgm:dir/>
          <dgm:animLvl val="lvl"/>
          <dgm:resizeHandles val="exact"/>
        </dgm:presLayoutVars>
      </dgm:prSet>
      <dgm:spPr/>
      <dgm:t>
        <a:bodyPr/>
        <a:lstStyle/>
        <a:p>
          <a:endParaRPr lang="en-US"/>
        </a:p>
      </dgm:t>
    </dgm:pt>
    <dgm:pt modelId="{AC767A71-403A-4794-9314-4DA0FF67CC35}" type="pres">
      <dgm:prSet presAssocID="{6E41B80A-2662-4F69-9795-7D3229352925}" presName="parentLin" presStyleCnt="0"/>
      <dgm:spPr/>
    </dgm:pt>
    <dgm:pt modelId="{8F63D867-7071-4158-AA01-857CB7EA2C4F}" type="pres">
      <dgm:prSet presAssocID="{6E41B80A-2662-4F69-9795-7D3229352925}" presName="parentLeftMargin" presStyleLbl="node1" presStyleIdx="0" presStyleCnt="6"/>
      <dgm:spPr/>
      <dgm:t>
        <a:bodyPr/>
        <a:lstStyle/>
        <a:p>
          <a:endParaRPr lang="en-US"/>
        </a:p>
      </dgm:t>
    </dgm:pt>
    <dgm:pt modelId="{56FB35C9-A5DA-4126-9D12-78004D39D55E}" type="pres">
      <dgm:prSet presAssocID="{6E41B80A-2662-4F69-9795-7D3229352925}" presName="parentText" presStyleLbl="node1" presStyleIdx="0" presStyleCnt="6">
        <dgm:presLayoutVars>
          <dgm:chMax val="0"/>
          <dgm:bulletEnabled val="1"/>
        </dgm:presLayoutVars>
      </dgm:prSet>
      <dgm:spPr/>
      <dgm:t>
        <a:bodyPr/>
        <a:lstStyle/>
        <a:p>
          <a:endParaRPr lang="en-US"/>
        </a:p>
      </dgm:t>
    </dgm:pt>
    <dgm:pt modelId="{010A8465-23E6-4C9F-B590-FA1BB5321F48}" type="pres">
      <dgm:prSet presAssocID="{6E41B80A-2662-4F69-9795-7D3229352925}" presName="negativeSpace" presStyleCnt="0"/>
      <dgm:spPr/>
    </dgm:pt>
    <dgm:pt modelId="{02FDACB7-D089-4BC4-9B8A-E07377821CB2}" type="pres">
      <dgm:prSet presAssocID="{6E41B80A-2662-4F69-9795-7D3229352925}" presName="childText" presStyleLbl="conFgAcc1" presStyleIdx="0" presStyleCnt="6">
        <dgm:presLayoutVars>
          <dgm:bulletEnabled val="1"/>
        </dgm:presLayoutVars>
      </dgm:prSet>
      <dgm:spPr/>
    </dgm:pt>
    <dgm:pt modelId="{70D258B7-AC6B-4CC4-AFD7-A6B7DED7571C}" type="pres">
      <dgm:prSet presAssocID="{7CB6CB03-0839-4573-8863-A195F8D2D315}" presName="spaceBetweenRectangles" presStyleCnt="0"/>
      <dgm:spPr/>
    </dgm:pt>
    <dgm:pt modelId="{281B11F7-1476-47F0-A195-27DE1BFA1B40}" type="pres">
      <dgm:prSet presAssocID="{D22827FC-E240-42EB-863E-A7CFE1008AAF}" presName="parentLin" presStyleCnt="0"/>
      <dgm:spPr/>
    </dgm:pt>
    <dgm:pt modelId="{C162A396-306C-4E81-BF52-07E12900BB3E}" type="pres">
      <dgm:prSet presAssocID="{D22827FC-E240-42EB-863E-A7CFE1008AAF}" presName="parentLeftMargin" presStyleLbl="node1" presStyleIdx="0" presStyleCnt="6"/>
      <dgm:spPr/>
      <dgm:t>
        <a:bodyPr/>
        <a:lstStyle/>
        <a:p>
          <a:endParaRPr lang="en-US"/>
        </a:p>
      </dgm:t>
    </dgm:pt>
    <dgm:pt modelId="{70FD43E9-0D5C-49D0-B8C9-8EDF740DA5E4}" type="pres">
      <dgm:prSet presAssocID="{D22827FC-E240-42EB-863E-A7CFE1008AAF}" presName="parentText" presStyleLbl="node1" presStyleIdx="1" presStyleCnt="6">
        <dgm:presLayoutVars>
          <dgm:chMax val="0"/>
          <dgm:bulletEnabled val="1"/>
        </dgm:presLayoutVars>
      </dgm:prSet>
      <dgm:spPr/>
      <dgm:t>
        <a:bodyPr/>
        <a:lstStyle/>
        <a:p>
          <a:endParaRPr lang="en-US"/>
        </a:p>
      </dgm:t>
    </dgm:pt>
    <dgm:pt modelId="{D66558B0-B4FD-4E15-9702-4F9D01065E58}" type="pres">
      <dgm:prSet presAssocID="{D22827FC-E240-42EB-863E-A7CFE1008AAF}" presName="negativeSpace" presStyleCnt="0"/>
      <dgm:spPr/>
    </dgm:pt>
    <dgm:pt modelId="{C64236D5-3ACC-4380-9FC6-1D1773C61A15}" type="pres">
      <dgm:prSet presAssocID="{D22827FC-E240-42EB-863E-A7CFE1008AAF}" presName="childText" presStyleLbl="conFgAcc1" presStyleIdx="1" presStyleCnt="6">
        <dgm:presLayoutVars>
          <dgm:bulletEnabled val="1"/>
        </dgm:presLayoutVars>
      </dgm:prSet>
      <dgm:spPr/>
    </dgm:pt>
    <dgm:pt modelId="{52A29420-C88C-4EAF-AC05-A5A54B67446C}" type="pres">
      <dgm:prSet presAssocID="{561E68AF-74C4-4113-B170-3A7547EA7844}" presName="spaceBetweenRectangles" presStyleCnt="0"/>
      <dgm:spPr/>
    </dgm:pt>
    <dgm:pt modelId="{332B7513-FB13-40C3-9A2B-D67B1A3A68B2}" type="pres">
      <dgm:prSet presAssocID="{29D418CD-B2CF-49E7-9DCD-6F9C9E2D74A3}" presName="parentLin" presStyleCnt="0"/>
      <dgm:spPr/>
    </dgm:pt>
    <dgm:pt modelId="{56F71685-00DD-4C4A-8EF5-A304DCEA0107}" type="pres">
      <dgm:prSet presAssocID="{29D418CD-B2CF-49E7-9DCD-6F9C9E2D74A3}" presName="parentLeftMargin" presStyleLbl="node1" presStyleIdx="1" presStyleCnt="6"/>
      <dgm:spPr/>
      <dgm:t>
        <a:bodyPr/>
        <a:lstStyle/>
        <a:p>
          <a:endParaRPr lang="en-US"/>
        </a:p>
      </dgm:t>
    </dgm:pt>
    <dgm:pt modelId="{D27849E6-7447-4B65-B554-1192E227AAEC}" type="pres">
      <dgm:prSet presAssocID="{29D418CD-B2CF-49E7-9DCD-6F9C9E2D74A3}" presName="parentText" presStyleLbl="node1" presStyleIdx="2" presStyleCnt="6">
        <dgm:presLayoutVars>
          <dgm:chMax val="0"/>
          <dgm:bulletEnabled val="1"/>
        </dgm:presLayoutVars>
      </dgm:prSet>
      <dgm:spPr/>
      <dgm:t>
        <a:bodyPr/>
        <a:lstStyle/>
        <a:p>
          <a:endParaRPr lang="en-US"/>
        </a:p>
      </dgm:t>
    </dgm:pt>
    <dgm:pt modelId="{B5C1D8C6-7427-461D-A11F-A1EAB6F75C6C}" type="pres">
      <dgm:prSet presAssocID="{29D418CD-B2CF-49E7-9DCD-6F9C9E2D74A3}" presName="negativeSpace" presStyleCnt="0"/>
      <dgm:spPr/>
    </dgm:pt>
    <dgm:pt modelId="{62AB9A48-2EB6-42B0-AEBB-5173D53B1F8E}" type="pres">
      <dgm:prSet presAssocID="{29D418CD-B2CF-49E7-9DCD-6F9C9E2D74A3}" presName="childText" presStyleLbl="conFgAcc1" presStyleIdx="2" presStyleCnt="6">
        <dgm:presLayoutVars>
          <dgm:bulletEnabled val="1"/>
        </dgm:presLayoutVars>
      </dgm:prSet>
      <dgm:spPr/>
    </dgm:pt>
    <dgm:pt modelId="{6439310E-88B1-4665-9437-520DA3C0DE91}" type="pres">
      <dgm:prSet presAssocID="{4892ACE6-8FB6-46EA-8A85-8EF62EF0BF63}" presName="spaceBetweenRectangles" presStyleCnt="0"/>
      <dgm:spPr/>
    </dgm:pt>
    <dgm:pt modelId="{3D6536A0-9B71-4019-A52E-50256A44978A}" type="pres">
      <dgm:prSet presAssocID="{B9DA7052-6C20-42A6-83CC-AAA7F64A1BFF}" presName="parentLin" presStyleCnt="0"/>
      <dgm:spPr/>
    </dgm:pt>
    <dgm:pt modelId="{CEB1598A-6315-49DB-8FD7-3FFE94DD15F8}" type="pres">
      <dgm:prSet presAssocID="{B9DA7052-6C20-42A6-83CC-AAA7F64A1BFF}" presName="parentLeftMargin" presStyleLbl="node1" presStyleIdx="2" presStyleCnt="6"/>
      <dgm:spPr/>
      <dgm:t>
        <a:bodyPr/>
        <a:lstStyle/>
        <a:p>
          <a:endParaRPr lang="en-US"/>
        </a:p>
      </dgm:t>
    </dgm:pt>
    <dgm:pt modelId="{FA3F3605-BE8D-4A9D-B58B-35DF03571697}" type="pres">
      <dgm:prSet presAssocID="{B9DA7052-6C20-42A6-83CC-AAA7F64A1BFF}" presName="parentText" presStyleLbl="node1" presStyleIdx="3" presStyleCnt="6">
        <dgm:presLayoutVars>
          <dgm:chMax val="0"/>
          <dgm:bulletEnabled val="1"/>
        </dgm:presLayoutVars>
      </dgm:prSet>
      <dgm:spPr/>
      <dgm:t>
        <a:bodyPr/>
        <a:lstStyle/>
        <a:p>
          <a:endParaRPr lang="en-US"/>
        </a:p>
      </dgm:t>
    </dgm:pt>
    <dgm:pt modelId="{DA4B1F6B-2D97-4192-ADE9-60DEB4FDE8BC}" type="pres">
      <dgm:prSet presAssocID="{B9DA7052-6C20-42A6-83CC-AAA7F64A1BFF}" presName="negativeSpace" presStyleCnt="0"/>
      <dgm:spPr/>
    </dgm:pt>
    <dgm:pt modelId="{CC6BC3B0-44C2-42D6-8410-9CE2C3B89DE6}" type="pres">
      <dgm:prSet presAssocID="{B9DA7052-6C20-42A6-83CC-AAA7F64A1BFF}" presName="childText" presStyleLbl="conFgAcc1" presStyleIdx="3" presStyleCnt="6">
        <dgm:presLayoutVars>
          <dgm:bulletEnabled val="1"/>
        </dgm:presLayoutVars>
      </dgm:prSet>
      <dgm:spPr/>
    </dgm:pt>
    <dgm:pt modelId="{31C00A8A-AC4B-4E80-96A1-EC8DF5F2C8E6}" type="pres">
      <dgm:prSet presAssocID="{A5C9569B-8A98-4744-A8A7-B6AE9F723634}" presName="spaceBetweenRectangles" presStyleCnt="0"/>
      <dgm:spPr/>
    </dgm:pt>
    <dgm:pt modelId="{FBC3C2C4-4214-40E2-9937-59282BF10D1E}" type="pres">
      <dgm:prSet presAssocID="{9E8B07C4-5532-44D8-8CF1-4F5C232C9CD2}" presName="parentLin" presStyleCnt="0"/>
      <dgm:spPr/>
    </dgm:pt>
    <dgm:pt modelId="{5669FCCC-D176-4F6D-9F5A-AB231B3DB06A}" type="pres">
      <dgm:prSet presAssocID="{9E8B07C4-5532-44D8-8CF1-4F5C232C9CD2}" presName="parentLeftMargin" presStyleLbl="node1" presStyleIdx="3" presStyleCnt="6"/>
      <dgm:spPr/>
      <dgm:t>
        <a:bodyPr/>
        <a:lstStyle/>
        <a:p>
          <a:endParaRPr lang="en-US"/>
        </a:p>
      </dgm:t>
    </dgm:pt>
    <dgm:pt modelId="{A79DA3B1-6668-4325-A289-2E3BAF243C3A}" type="pres">
      <dgm:prSet presAssocID="{9E8B07C4-5532-44D8-8CF1-4F5C232C9CD2}" presName="parentText" presStyleLbl="node1" presStyleIdx="4" presStyleCnt="6">
        <dgm:presLayoutVars>
          <dgm:chMax val="0"/>
          <dgm:bulletEnabled val="1"/>
        </dgm:presLayoutVars>
      </dgm:prSet>
      <dgm:spPr/>
      <dgm:t>
        <a:bodyPr/>
        <a:lstStyle/>
        <a:p>
          <a:endParaRPr lang="en-US"/>
        </a:p>
      </dgm:t>
    </dgm:pt>
    <dgm:pt modelId="{082B767C-9D2B-428E-A74C-8E4B05068004}" type="pres">
      <dgm:prSet presAssocID="{9E8B07C4-5532-44D8-8CF1-4F5C232C9CD2}" presName="negativeSpace" presStyleCnt="0"/>
      <dgm:spPr/>
    </dgm:pt>
    <dgm:pt modelId="{999FFBA7-2E32-4D44-845A-415249578EBF}" type="pres">
      <dgm:prSet presAssocID="{9E8B07C4-5532-44D8-8CF1-4F5C232C9CD2}" presName="childText" presStyleLbl="conFgAcc1" presStyleIdx="4" presStyleCnt="6">
        <dgm:presLayoutVars>
          <dgm:bulletEnabled val="1"/>
        </dgm:presLayoutVars>
      </dgm:prSet>
      <dgm:spPr/>
    </dgm:pt>
    <dgm:pt modelId="{665400E1-369D-4C59-8E74-93A3469FE875}" type="pres">
      <dgm:prSet presAssocID="{13D04ED8-72FC-4A79-82E5-7F4265FF1929}" presName="spaceBetweenRectangles" presStyleCnt="0"/>
      <dgm:spPr/>
    </dgm:pt>
    <dgm:pt modelId="{CF1591EE-13B7-4F62-BF62-706C89B96FD5}" type="pres">
      <dgm:prSet presAssocID="{A460B1BC-7504-4E4D-9A93-8744EF04F7E8}" presName="parentLin" presStyleCnt="0"/>
      <dgm:spPr/>
    </dgm:pt>
    <dgm:pt modelId="{10B3F34C-A5A8-44BB-BB12-2308D721487F}" type="pres">
      <dgm:prSet presAssocID="{A460B1BC-7504-4E4D-9A93-8744EF04F7E8}" presName="parentLeftMargin" presStyleLbl="node1" presStyleIdx="4" presStyleCnt="6"/>
      <dgm:spPr/>
      <dgm:t>
        <a:bodyPr/>
        <a:lstStyle/>
        <a:p>
          <a:endParaRPr lang="en-US"/>
        </a:p>
      </dgm:t>
    </dgm:pt>
    <dgm:pt modelId="{6ACE35ED-642A-40FE-8CBA-41966BA163CA}" type="pres">
      <dgm:prSet presAssocID="{A460B1BC-7504-4E4D-9A93-8744EF04F7E8}" presName="parentText" presStyleLbl="node1" presStyleIdx="5" presStyleCnt="6" custScaleY="163736">
        <dgm:presLayoutVars>
          <dgm:chMax val="0"/>
          <dgm:bulletEnabled val="1"/>
        </dgm:presLayoutVars>
      </dgm:prSet>
      <dgm:spPr/>
      <dgm:t>
        <a:bodyPr/>
        <a:lstStyle/>
        <a:p>
          <a:endParaRPr lang="en-US"/>
        </a:p>
      </dgm:t>
    </dgm:pt>
    <dgm:pt modelId="{306F4D9B-B1BB-4D1A-9BF2-CCFB644B7AA9}" type="pres">
      <dgm:prSet presAssocID="{A460B1BC-7504-4E4D-9A93-8744EF04F7E8}" presName="negativeSpace" presStyleCnt="0"/>
      <dgm:spPr/>
    </dgm:pt>
    <dgm:pt modelId="{70312690-6EA1-4B5F-9FFE-68FA00526D95}" type="pres">
      <dgm:prSet presAssocID="{A460B1BC-7504-4E4D-9A93-8744EF04F7E8}" presName="childText" presStyleLbl="conFgAcc1" presStyleIdx="5" presStyleCnt="6">
        <dgm:presLayoutVars>
          <dgm:bulletEnabled val="1"/>
        </dgm:presLayoutVars>
      </dgm:prSet>
      <dgm:spPr/>
    </dgm:pt>
  </dgm:ptLst>
  <dgm:cxnLst>
    <dgm:cxn modelId="{D91FC300-D679-42F3-B88E-F9F521BE7775}" type="presOf" srcId="{6E41B80A-2662-4F69-9795-7D3229352925}" destId="{8F63D867-7071-4158-AA01-857CB7EA2C4F}" srcOrd="0" destOrd="0" presId="urn:microsoft.com/office/officeart/2005/8/layout/list1"/>
    <dgm:cxn modelId="{6D908418-39FC-432C-A866-CBB8185E8C82}" type="presOf" srcId="{A460B1BC-7504-4E4D-9A93-8744EF04F7E8}" destId="{10B3F34C-A5A8-44BB-BB12-2308D721487F}" srcOrd="0" destOrd="0" presId="urn:microsoft.com/office/officeart/2005/8/layout/list1"/>
    <dgm:cxn modelId="{D480EDFC-1551-41BF-B791-3B3754DF8595}" type="presOf" srcId="{D22827FC-E240-42EB-863E-A7CFE1008AAF}" destId="{C162A396-306C-4E81-BF52-07E12900BB3E}" srcOrd="0" destOrd="0" presId="urn:microsoft.com/office/officeart/2005/8/layout/list1"/>
    <dgm:cxn modelId="{632F7D91-D832-4BBC-AFE8-A7225EAE9196}" type="presOf" srcId="{6E41B80A-2662-4F69-9795-7D3229352925}" destId="{56FB35C9-A5DA-4126-9D12-78004D39D55E}" srcOrd="1" destOrd="0" presId="urn:microsoft.com/office/officeart/2005/8/layout/list1"/>
    <dgm:cxn modelId="{470CD3C1-9055-4610-B25E-30C56606305D}" srcId="{E715E5B5-63FE-4F0B-A43E-43CEA31309C5}" destId="{29D418CD-B2CF-49E7-9DCD-6F9C9E2D74A3}" srcOrd="2" destOrd="0" parTransId="{2AC1382A-99BF-4C23-BC3F-24AE42AEEB19}" sibTransId="{4892ACE6-8FB6-46EA-8A85-8EF62EF0BF63}"/>
    <dgm:cxn modelId="{AEBF78DD-D78E-4BDF-AC00-D7D723A8D6B1}" type="presOf" srcId="{9E8B07C4-5532-44D8-8CF1-4F5C232C9CD2}" destId="{5669FCCC-D176-4F6D-9F5A-AB231B3DB06A}" srcOrd="0" destOrd="0" presId="urn:microsoft.com/office/officeart/2005/8/layout/list1"/>
    <dgm:cxn modelId="{CC6E1DB0-D891-4BC8-9A8B-B62DE49ED29F}" srcId="{E715E5B5-63FE-4F0B-A43E-43CEA31309C5}" destId="{9E8B07C4-5532-44D8-8CF1-4F5C232C9CD2}" srcOrd="4" destOrd="0" parTransId="{B1E3B0C7-3C18-4B8D-825C-56C0EC858BF1}" sibTransId="{13D04ED8-72FC-4A79-82E5-7F4265FF1929}"/>
    <dgm:cxn modelId="{A54ED17A-8AF1-4A1F-93CC-02C80A41C5EF}" srcId="{E715E5B5-63FE-4F0B-A43E-43CEA31309C5}" destId="{B9DA7052-6C20-42A6-83CC-AAA7F64A1BFF}" srcOrd="3" destOrd="0" parTransId="{B0CD8AD5-B148-4E0B-9F2B-C4DBF9C2C2F8}" sibTransId="{A5C9569B-8A98-4744-A8A7-B6AE9F723634}"/>
    <dgm:cxn modelId="{238EE55A-29EA-4C3B-BAB0-222FD7BAF81D}" srcId="{E715E5B5-63FE-4F0B-A43E-43CEA31309C5}" destId="{A460B1BC-7504-4E4D-9A93-8744EF04F7E8}" srcOrd="5" destOrd="0" parTransId="{414A610C-ACC5-41B8-B290-A30315E9431F}" sibTransId="{5F745FC4-E0B1-427F-B664-5613390962CA}"/>
    <dgm:cxn modelId="{62EA0BC6-CFA8-4AC5-B338-ADE7408DEB5D}" srcId="{E715E5B5-63FE-4F0B-A43E-43CEA31309C5}" destId="{D22827FC-E240-42EB-863E-A7CFE1008AAF}" srcOrd="1" destOrd="0" parTransId="{AD9132BE-8B58-4DD9-920C-6BF2065E2DF8}" sibTransId="{561E68AF-74C4-4113-B170-3A7547EA7844}"/>
    <dgm:cxn modelId="{6626A774-7798-48A8-BA0F-3F87170774C1}" type="presOf" srcId="{29D418CD-B2CF-49E7-9DCD-6F9C9E2D74A3}" destId="{D27849E6-7447-4B65-B554-1192E227AAEC}" srcOrd="1" destOrd="0" presId="urn:microsoft.com/office/officeart/2005/8/layout/list1"/>
    <dgm:cxn modelId="{938D5EA3-5AA7-4664-8FCB-B22BB7A4D118}" type="presOf" srcId="{B9DA7052-6C20-42A6-83CC-AAA7F64A1BFF}" destId="{FA3F3605-BE8D-4A9D-B58B-35DF03571697}" srcOrd="1" destOrd="0" presId="urn:microsoft.com/office/officeart/2005/8/layout/list1"/>
    <dgm:cxn modelId="{0CD2FBE2-2094-404E-9622-B35225A9FA4B}" type="presOf" srcId="{B9DA7052-6C20-42A6-83CC-AAA7F64A1BFF}" destId="{CEB1598A-6315-49DB-8FD7-3FFE94DD15F8}" srcOrd="0" destOrd="0" presId="urn:microsoft.com/office/officeart/2005/8/layout/list1"/>
    <dgm:cxn modelId="{5DBA5F8D-BA2A-412E-B2B1-536104C1B658}" type="presOf" srcId="{A460B1BC-7504-4E4D-9A93-8744EF04F7E8}" destId="{6ACE35ED-642A-40FE-8CBA-41966BA163CA}" srcOrd="1" destOrd="0" presId="urn:microsoft.com/office/officeart/2005/8/layout/list1"/>
    <dgm:cxn modelId="{E6CFA0A0-7D5B-49BF-A9E8-2CCDB26F9993}" srcId="{E715E5B5-63FE-4F0B-A43E-43CEA31309C5}" destId="{6E41B80A-2662-4F69-9795-7D3229352925}" srcOrd="0" destOrd="0" parTransId="{F1F602BA-D3AD-4314-AAAB-EA953C046B71}" sibTransId="{7CB6CB03-0839-4573-8863-A195F8D2D315}"/>
    <dgm:cxn modelId="{B2C2DB66-9946-4766-A8C4-924CDD5B261D}" type="presOf" srcId="{D22827FC-E240-42EB-863E-A7CFE1008AAF}" destId="{70FD43E9-0D5C-49D0-B8C9-8EDF740DA5E4}" srcOrd="1" destOrd="0" presId="urn:microsoft.com/office/officeart/2005/8/layout/list1"/>
    <dgm:cxn modelId="{3EF56991-E844-4254-A8D3-3283A9656FB9}" type="presOf" srcId="{E715E5B5-63FE-4F0B-A43E-43CEA31309C5}" destId="{21698DE6-F850-4B86-B264-DEB1412C6AC4}" srcOrd="0" destOrd="0" presId="urn:microsoft.com/office/officeart/2005/8/layout/list1"/>
    <dgm:cxn modelId="{7137E4DA-5ED5-431F-8131-BA7C8EDC82E4}" type="presOf" srcId="{9E8B07C4-5532-44D8-8CF1-4F5C232C9CD2}" destId="{A79DA3B1-6668-4325-A289-2E3BAF243C3A}" srcOrd="1" destOrd="0" presId="urn:microsoft.com/office/officeart/2005/8/layout/list1"/>
    <dgm:cxn modelId="{6355A83B-7BE7-4DCB-A9E8-2CE68379807A}" type="presOf" srcId="{29D418CD-B2CF-49E7-9DCD-6F9C9E2D74A3}" destId="{56F71685-00DD-4C4A-8EF5-A304DCEA0107}" srcOrd="0" destOrd="0" presId="urn:microsoft.com/office/officeart/2005/8/layout/list1"/>
    <dgm:cxn modelId="{2BBAE83B-E60C-450D-8E87-51F95F40A451}" type="presParOf" srcId="{21698DE6-F850-4B86-B264-DEB1412C6AC4}" destId="{AC767A71-403A-4794-9314-4DA0FF67CC35}" srcOrd="0" destOrd="0" presId="urn:microsoft.com/office/officeart/2005/8/layout/list1"/>
    <dgm:cxn modelId="{01D17944-5E95-47A6-86F2-08DF7527DBD7}" type="presParOf" srcId="{AC767A71-403A-4794-9314-4DA0FF67CC35}" destId="{8F63D867-7071-4158-AA01-857CB7EA2C4F}" srcOrd="0" destOrd="0" presId="urn:microsoft.com/office/officeart/2005/8/layout/list1"/>
    <dgm:cxn modelId="{0CE1AAF3-9368-452A-8041-8DE25724B0EE}" type="presParOf" srcId="{AC767A71-403A-4794-9314-4DA0FF67CC35}" destId="{56FB35C9-A5DA-4126-9D12-78004D39D55E}" srcOrd="1" destOrd="0" presId="urn:microsoft.com/office/officeart/2005/8/layout/list1"/>
    <dgm:cxn modelId="{CD16AB1C-3926-400D-953D-0F1C89AEC208}" type="presParOf" srcId="{21698DE6-F850-4B86-B264-DEB1412C6AC4}" destId="{010A8465-23E6-4C9F-B590-FA1BB5321F48}" srcOrd="1" destOrd="0" presId="urn:microsoft.com/office/officeart/2005/8/layout/list1"/>
    <dgm:cxn modelId="{8EB4376D-F191-4E44-B3DE-8F029C15260C}" type="presParOf" srcId="{21698DE6-F850-4B86-B264-DEB1412C6AC4}" destId="{02FDACB7-D089-4BC4-9B8A-E07377821CB2}" srcOrd="2" destOrd="0" presId="urn:microsoft.com/office/officeart/2005/8/layout/list1"/>
    <dgm:cxn modelId="{72661596-6BDC-46FF-8F68-57DE14E45854}" type="presParOf" srcId="{21698DE6-F850-4B86-B264-DEB1412C6AC4}" destId="{70D258B7-AC6B-4CC4-AFD7-A6B7DED7571C}" srcOrd="3" destOrd="0" presId="urn:microsoft.com/office/officeart/2005/8/layout/list1"/>
    <dgm:cxn modelId="{84F13411-545C-45D3-BD98-B4BBF2FAE514}" type="presParOf" srcId="{21698DE6-F850-4B86-B264-DEB1412C6AC4}" destId="{281B11F7-1476-47F0-A195-27DE1BFA1B40}" srcOrd="4" destOrd="0" presId="urn:microsoft.com/office/officeart/2005/8/layout/list1"/>
    <dgm:cxn modelId="{74E02EC8-1271-4E6D-8D28-7C628D67DA35}" type="presParOf" srcId="{281B11F7-1476-47F0-A195-27DE1BFA1B40}" destId="{C162A396-306C-4E81-BF52-07E12900BB3E}" srcOrd="0" destOrd="0" presId="urn:microsoft.com/office/officeart/2005/8/layout/list1"/>
    <dgm:cxn modelId="{AF952ACC-31B7-46C5-AAB2-B660F0E7B44D}" type="presParOf" srcId="{281B11F7-1476-47F0-A195-27DE1BFA1B40}" destId="{70FD43E9-0D5C-49D0-B8C9-8EDF740DA5E4}" srcOrd="1" destOrd="0" presId="urn:microsoft.com/office/officeart/2005/8/layout/list1"/>
    <dgm:cxn modelId="{465DAA60-E16F-4782-9540-C8FB0653BE70}" type="presParOf" srcId="{21698DE6-F850-4B86-B264-DEB1412C6AC4}" destId="{D66558B0-B4FD-4E15-9702-4F9D01065E58}" srcOrd="5" destOrd="0" presId="urn:microsoft.com/office/officeart/2005/8/layout/list1"/>
    <dgm:cxn modelId="{3ADF3A98-4FDE-46B9-B909-DB6D068705D7}" type="presParOf" srcId="{21698DE6-F850-4B86-B264-DEB1412C6AC4}" destId="{C64236D5-3ACC-4380-9FC6-1D1773C61A15}" srcOrd="6" destOrd="0" presId="urn:microsoft.com/office/officeart/2005/8/layout/list1"/>
    <dgm:cxn modelId="{0AF7FF68-8D83-4AC7-8EB8-C573BA19FB66}" type="presParOf" srcId="{21698DE6-F850-4B86-B264-DEB1412C6AC4}" destId="{52A29420-C88C-4EAF-AC05-A5A54B67446C}" srcOrd="7" destOrd="0" presId="urn:microsoft.com/office/officeart/2005/8/layout/list1"/>
    <dgm:cxn modelId="{76C88490-227D-4B13-A48D-CDDFCEA8271F}" type="presParOf" srcId="{21698DE6-F850-4B86-B264-DEB1412C6AC4}" destId="{332B7513-FB13-40C3-9A2B-D67B1A3A68B2}" srcOrd="8" destOrd="0" presId="urn:microsoft.com/office/officeart/2005/8/layout/list1"/>
    <dgm:cxn modelId="{585317DB-89E8-4D2A-B84D-DD2DD7A212EE}" type="presParOf" srcId="{332B7513-FB13-40C3-9A2B-D67B1A3A68B2}" destId="{56F71685-00DD-4C4A-8EF5-A304DCEA0107}" srcOrd="0" destOrd="0" presId="urn:microsoft.com/office/officeart/2005/8/layout/list1"/>
    <dgm:cxn modelId="{BD760785-B90A-4043-B54D-A7AF3513D5F0}" type="presParOf" srcId="{332B7513-FB13-40C3-9A2B-D67B1A3A68B2}" destId="{D27849E6-7447-4B65-B554-1192E227AAEC}" srcOrd="1" destOrd="0" presId="urn:microsoft.com/office/officeart/2005/8/layout/list1"/>
    <dgm:cxn modelId="{E8A27605-7E7A-4BBE-B428-104D68938C0C}" type="presParOf" srcId="{21698DE6-F850-4B86-B264-DEB1412C6AC4}" destId="{B5C1D8C6-7427-461D-A11F-A1EAB6F75C6C}" srcOrd="9" destOrd="0" presId="urn:microsoft.com/office/officeart/2005/8/layout/list1"/>
    <dgm:cxn modelId="{D9680829-40C6-40DA-AAE2-24C6CDA03F15}" type="presParOf" srcId="{21698DE6-F850-4B86-B264-DEB1412C6AC4}" destId="{62AB9A48-2EB6-42B0-AEBB-5173D53B1F8E}" srcOrd="10" destOrd="0" presId="urn:microsoft.com/office/officeart/2005/8/layout/list1"/>
    <dgm:cxn modelId="{48577E77-A131-483D-B272-F316FE963B37}" type="presParOf" srcId="{21698DE6-F850-4B86-B264-DEB1412C6AC4}" destId="{6439310E-88B1-4665-9437-520DA3C0DE91}" srcOrd="11" destOrd="0" presId="urn:microsoft.com/office/officeart/2005/8/layout/list1"/>
    <dgm:cxn modelId="{45D8B9B2-FD0C-4E5C-9525-4F00A2641A33}" type="presParOf" srcId="{21698DE6-F850-4B86-B264-DEB1412C6AC4}" destId="{3D6536A0-9B71-4019-A52E-50256A44978A}" srcOrd="12" destOrd="0" presId="urn:microsoft.com/office/officeart/2005/8/layout/list1"/>
    <dgm:cxn modelId="{3A7E9073-9682-4B32-8245-B554156E805F}" type="presParOf" srcId="{3D6536A0-9B71-4019-A52E-50256A44978A}" destId="{CEB1598A-6315-49DB-8FD7-3FFE94DD15F8}" srcOrd="0" destOrd="0" presId="urn:microsoft.com/office/officeart/2005/8/layout/list1"/>
    <dgm:cxn modelId="{2A0A49CA-EE40-4CF2-A37B-CE0849A9E786}" type="presParOf" srcId="{3D6536A0-9B71-4019-A52E-50256A44978A}" destId="{FA3F3605-BE8D-4A9D-B58B-35DF03571697}" srcOrd="1" destOrd="0" presId="urn:microsoft.com/office/officeart/2005/8/layout/list1"/>
    <dgm:cxn modelId="{A06BBCC5-0304-4676-87DC-430D6FEA2B35}" type="presParOf" srcId="{21698DE6-F850-4B86-B264-DEB1412C6AC4}" destId="{DA4B1F6B-2D97-4192-ADE9-60DEB4FDE8BC}" srcOrd="13" destOrd="0" presId="urn:microsoft.com/office/officeart/2005/8/layout/list1"/>
    <dgm:cxn modelId="{CC7E4FA9-15FB-4CA7-A0A8-E9672B31AE09}" type="presParOf" srcId="{21698DE6-F850-4B86-B264-DEB1412C6AC4}" destId="{CC6BC3B0-44C2-42D6-8410-9CE2C3B89DE6}" srcOrd="14" destOrd="0" presId="urn:microsoft.com/office/officeart/2005/8/layout/list1"/>
    <dgm:cxn modelId="{E849411D-8F51-4CF0-A990-4B7F93579B90}" type="presParOf" srcId="{21698DE6-F850-4B86-B264-DEB1412C6AC4}" destId="{31C00A8A-AC4B-4E80-96A1-EC8DF5F2C8E6}" srcOrd="15" destOrd="0" presId="urn:microsoft.com/office/officeart/2005/8/layout/list1"/>
    <dgm:cxn modelId="{31CD7463-FE02-4035-8E8C-274B7CEC05B4}" type="presParOf" srcId="{21698DE6-F850-4B86-B264-DEB1412C6AC4}" destId="{FBC3C2C4-4214-40E2-9937-59282BF10D1E}" srcOrd="16" destOrd="0" presId="urn:microsoft.com/office/officeart/2005/8/layout/list1"/>
    <dgm:cxn modelId="{846C3DA1-7D75-482D-9FB0-3B20FB1EC6C5}" type="presParOf" srcId="{FBC3C2C4-4214-40E2-9937-59282BF10D1E}" destId="{5669FCCC-D176-4F6D-9F5A-AB231B3DB06A}" srcOrd="0" destOrd="0" presId="urn:microsoft.com/office/officeart/2005/8/layout/list1"/>
    <dgm:cxn modelId="{307DE7C9-5F49-4EA5-9D38-3BF419CC2EDF}" type="presParOf" srcId="{FBC3C2C4-4214-40E2-9937-59282BF10D1E}" destId="{A79DA3B1-6668-4325-A289-2E3BAF243C3A}" srcOrd="1" destOrd="0" presId="urn:microsoft.com/office/officeart/2005/8/layout/list1"/>
    <dgm:cxn modelId="{D0107082-4627-41D7-B993-7A1A26418612}" type="presParOf" srcId="{21698DE6-F850-4B86-B264-DEB1412C6AC4}" destId="{082B767C-9D2B-428E-A74C-8E4B05068004}" srcOrd="17" destOrd="0" presId="urn:microsoft.com/office/officeart/2005/8/layout/list1"/>
    <dgm:cxn modelId="{5CEC8C6D-68BF-4A25-BD94-F75612CAAE43}" type="presParOf" srcId="{21698DE6-F850-4B86-B264-DEB1412C6AC4}" destId="{999FFBA7-2E32-4D44-845A-415249578EBF}" srcOrd="18" destOrd="0" presId="urn:microsoft.com/office/officeart/2005/8/layout/list1"/>
    <dgm:cxn modelId="{680933F2-352D-4A9B-897E-4C11A92FDF66}" type="presParOf" srcId="{21698DE6-F850-4B86-B264-DEB1412C6AC4}" destId="{665400E1-369D-4C59-8E74-93A3469FE875}" srcOrd="19" destOrd="0" presId="urn:microsoft.com/office/officeart/2005/8/layout/list1"/>
    <dgm:cxn modelId="{8EA74FC3-7866-4E5B-8018-ACE3E8678D94}" type="presParOf" srcId="{21698DE6-F850-4B86-B264-DEB1412C6AC4}" destId="{CF1591EE-13B7-4F62-BF62-706C89B96FD5}" srcOrd="20" destOrd="0" presId="urn:microsoft.com/office/officeart/2005/8/layout/list1"/>
    <dgm:cxn modelId="{FFBBD15B-0BE9-4C07-AF0C-36275118F03A}" type="presParOf" srcId="{CF1591EE-13B7-4F62-BF62-706C89B96FD5}" destId="{10B3F34C-A5A8-44BB-BB12-2308D721487F}" srcOrd="0" destOrd="0" presId="urn:microsoft.com/office/officeart/2005/8/layout/list1"/>
    <dgm:cxn modelId="{72D7781A-0CBC-462E-9FE5-D2F3EBDC6A1C}" type="presParOf" srcId="{CF1591EE-13B7-4F62-BF62-706C89B96FD5}" destId="{6ACE35ED-642A-40FE-8CBA-41966BA163CA}" srcOrd="1" destOrd="0" presId="urn:microsoft.com/office/officeart/2005/8/layout/list1"/>
    <dgm:cxn modelId="{B61B607B-3ABC-4AFF-AB83-10DB3F4E9367}" type="presParOf" srcId="{21698DE6-F850-4B86-B264-DEB1412C6AC4}" destId="{306F4D9B-B1BB-4D1A-9BF2-CCFB644B7AA9}" srcOrd="21" destOrd="0" presId="urn:microsoft.com/office/officeart/2005/8/layout/list1"/>
    <dgm:cxn modelId="{E5B4F6BA-9962-4766-910A-0507200F902F}" type="presParOf" srcId="{21698DE6-F850-4B86-B264-DEB1412C6AC4}" destId="{70312690-6EA1-4B5F-9FFE-68FA00526D95}" srcOrd="22" destOrd="0" presId="urn:microsoft.com/office/officeart/2005/8/layout/list1"/>
  </dgm:cxnLst>
  <dgm:bg/>
  <dgm:whole/>
</dgm:dataModel>
</file>

<file path=ppt/diagrams/data17.xml><?xml version="1.0" encoding="utf-8"?>
<dgm:dataModel xmlns:dgm="http://schemas.openxmlformats.org/drawingml/2006/diagram" xmlns:a="http://schemas.openxmlformats.org/drawingml/2006/main">
  <dgm:ptLst>
    <dgm:pt modelId="{2581AF01-CE69-4353-B191-D68361921B8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220D9F26-E208-4D90-B9EB-2C24021D6644}">
      <dgm:prSet phldrT="[Text]" custT="1"/>
      <dgm:spPr/>
      <dgm:t>
        <a:bodyPr/>
        <a:lstStyle/>
        <a:p>
          <a:r>
            <a:rPr lang="en-US" sz="3600" dirty="0" smtClean="0"/>
            <a:t>Poor communication</a:t>
          </a:r>
          <a:endParaRPr lang="en-US" sz="3600" dirty="0"/>
        </a:p>
      </dgm:t>
    </dgm:pt>
    <dgm:pt modelId="{3C2C775B-7281-407D-9BB2-0B237A3A516A}" type="parTrans" cxnId="{D1C02F28-1BEE-4A99-A623-1FE15CF63CAB}">
      <dgm:prSet/>
      <dgm:spPr/>
      <dgm:t>
        <a:bodyPr/>
        <a:lstStyle/>
        <a:p>
          <a:endParaRPr lang="en-US"/>
        </a:p>
      </dgm:t>
    </dgm:pt>
    <dgm:pt modelId="{FC59CD82-BABF-44EF-AE42-FBD85A1D13D6}" type="sibTrans" cxnId="{D1C02F28-1BEE-4A99-A623-1FE15CF63CAB}">
      <dgm:prSet/>
      <dgm:spPr/>
      <dgm:t>
        <a:bodyPr/>
        <a:lstStyle/>
        <a:p>
          <a:endParaRPr lang="en-US"/>
        </a:p>
      </dgm:t>
    </dgm:pt>
    <dgm:pt modelId="{F3C9D221-D8B1-4D6D-8D76-92196A844A7C}">
      <dgm:prSet phldrT="[Text]" custT="1"/>
      <dgm:spPr/>
      <dgm:t>
        <a:bodyPr/>
        <a:lstStyle/>
        <a:p>
          <a:r>
            <a:rPr lang="en-US" sz="3600" dirty="0" smtClean="0"/>
            <a:t>Poor </a:t>
          </a:r>
          <a:r>
            <a:rPr lang="en-US" sz="3600" dirty="0" err="1" smtClean="0"/>
            <a:t>organisational</a:t>
          </a:r>
          <a:r>
            <a:rPr lang="en-US" sz="3600" dirty="0" smtClean="0"/>
            <a:t> skills</a:t>
          </a:r>
          <a:endParaRPr lang="en-US" sz="3600" dirty="0"/>
        </a:p>
      </dgm:t>
    </dgm:pt>
    <dgm:pt modelId="{357FC618-6082-43F0-BCE1-AA069171D77B}" type="parTrans" cxnId="{E7DE072E-BEDE-4291-9CEA-E47D8149BCE3}">
      <dgm:prSet/>
      <dgm:spPr/>
      <dgm:t>
        <a:bodyPr/>
        <a:lstStyle/>
        <a:p>
          <a:endParaRPr lang="en-US"/>
        </a:p>
      </dgm:t>
    </dgm:pt>
    <dgm:pt modelId="{C2F92CA5-7240-4DEE-B204-7E5E4B10E540}" type="sibTrans" cxnId="{E7DE072E-BEDE-4291-9CEA-E47D8149BCE3}">
      <dgm:prSet/>
      <dgm:spPr/>
      <dgm:t>
        <a:bodyPr/>
        <a:lstStyle/>
        <a:p>
          <a:endParaRPr lang="en-US"/>
        </a:p>
      </dgm:t>
    </dgm:pt>
    <dgm:pt modelId="{99482301-BE5C-40D6-BB05-783BF469061C}">
      <dgm:prSet phldrT="[Text]" custT="1"/>
      <dgm:spPr/>
      <dgm:t>
        <a:bodyPr/>
        <a:lstStyle/>
        <a:p>
          <a:r>
            <a:rPr lang="en-US" sz="3600" dirty="0" smtClean="0"/>
            <a:t>Ignorance</a:t>
          </a:r>
          <a:endParaRPr lang="en-US" sz="3600" dirty="0"/>
        </a:p>
      </dgm:t>
    </dgm:pt>
    <dgm:pt modelId="{70F9555A-5311-4DC3-AD15-E0BB44605B0A}" type="parTrans" cxnId="{F43D052B-88B6-4CDF-BF65-90635507D7E8}">
      <dgm:prSet/>
      <dgm:spPr/>
      <dgm:t>
        <a:bodyPr/>
        <a:lstStyle/>
        <a:p>
          <a:endParaRPr lang="en-US"/>
        </a:p>
      </dgm:t>
    </dgm:pt>
    <dgm:pt modelId="{FB662EA6-934E-4326-8A1F-5019408CD5FD}" type="sibTrans" cxnId="{F43D052B-88B6-4CDF-BF65-90635507D7E8}">
      <dgm:prSet/>
      <dgm:spPr/>
      <dgm:t>
        <a:bodyPr/>
        <a:lstStyle/>
        <a:p>
          <a:endParaRPr lang="en-US"/>
        </a:p>
      </dgm:t>
    </dgm:pt>
    <dgm:pt modelId="{1363563A-1E0D-43A5-B513-C6B539E1D124}">
      <dgm:prSet phldrT="[Text]" custT="1"/>
      <dgm:spPr/>
      <dgm:t>
        <a:bodyPr/>
        <a:lstStyle/>
        <a:p>
          <a:r>
            <a:rPr lang="en-US" sz="3600" dirty="0" smtClean="0"/>
            <a:t>Hesitation</a:t>
          </a:r>
          <a:endParaRPr lang="en-US" sz="3600" dirty="0"/>
        </a:p>
      </dgm:t>
    </dgm:pt>
    <dgm:pt modelId="{773BC1E6-1CF3-43F6-A514-86995FAEE32F}" type="parTrans" cxnId="{28192E3B-B5FD-4175-A1F9-9136C9EA14F0}">
      <dgm:prSet/>
      <dgm:spPr/>
    </dgm:pt>
    <dgm:pt modelId="{14178539-1564-4F04-877B-BC4C3F780F61}" type="sibTrans" cxnId="{28192E3B-B5FD-4175-A1F9-9136C9EA14F0}">
      <dgm:prSet/>
      <dgm:spPr/>
    </dgm:pt>
    <dgm:pt modelId="{79CF40EB-9D7A-4AE0-A297-EEE4199D8E90}">
      <dgm:prSet phldrT="[Text]" custT="1"/>
      <dgm:spPr/>
      <dgm:t>
        <a:bodyPr/>
        <a:lstStyle/>
        <a:p>
          <a:r>
            <a:rPr lang="en-US" sz="3600" dirty="0" smtClean="0"/>
            <a:t>Fatigue</a:t>
          </a:r>
          <a:endParaRPr lang="en-US" sz="3600" dirty="0"/>
        </a:p>
      </dgm:t>
    </dgm:pt>
    <dgm:pt modelId="{C24C4C62-0A3A-400F-A024-075204D514CC}" type="parTrans" cxnId="{ABF00B8C-6E27-449C-B342-EAA45C415D6A}">
      <dgm:prSet/>
      <dgm:spPr/>
    </dgm:pt>
    <dgm:pt modelId="{9A23690C-FC30-4CFE-9358-CDD8C2FC64D6}" type="sibTrans" cxnId="{ABF00B8C-6E27-449C-B342-EAA45C415D6A}">
      <dgm:prSet/>
      <dgm:spPr/>
    </dgm:pt>
    <dgm:pt modelId="{AA261CF9-B219-4F32-97E8-69A93E4B6E2A}" type="pres">
      <dgm:prSet presAssocID="{2581AF01-CE69-4353-B191-D68361921B8A}" presName="linear" presStyleCnt="0">
        <dgm:presLayoutVars>
          <dgm:dir/>
          <dgm:animLvl val="lvl"/>
          <dgm:resizeHandles val="exact"/>
        </dgm:presLayoutVars>
      </dgm:prSet>
      <dgm:spPr/>
      <dgm:t>
        <a:bodyPr/>
        <a:lstStyle/>
        <a:p>
          <a:endParaRPr lang="en-US"/>
        </a:p>
      </dgm:t>
    </dgm:pt>
    <dgm:pt modelId="{58227F4D-53CB-480B-9683-C973FDFC0D8E}" type="pres">
      <dgm:prSet presAssocID="{220D9F26-E208-4D90-B9EB-2C24021D6644}" presName="parentLin" presStyleCnt="0"/>
      <dgm:spPr/>
    </dgm:pt>
    <dgm:pt modelId="{F931BDE8-5E65-4217-9EC7-4084B17B8030}" type="pres">
      <dgm:prSet presAssocID="{220D9F26-E208-4D90-B9EB-2C24021D6644}" presName="parentLeftMargin" presStyleLbl="node1" presStyleIdx="0" presStyleCnt="5"/>
      <dgm:spPr/>
      <dgm:t>
        <a:bodyPr/>
        <a:lstStyle/>
        <a:p>
          <a:endParaRPr lang="en-US"/>
        </a:p>
      </dgm:t>
    </dgm:pt>
    <dgm:pt modelId="{C58B1F14-4DA7-4C25-87D2-2760512CDDBC}" type="pres">
      <dgm:prSet presAssocID="{220D9F26-E208-4D90-B9EB-2C24021D6644}" presName="parentText" presStyleLbl="node1" presStyleIdx="0" presStyleCnt="5">
        <dgm:presLayoutVars>
          <dgm:chMax val="0"/>
          <dgm:bulletEnabled val="1"/>
        </dgm:presLayoutVars>
      </dgm:prSet>
      <dgm:spPr/>
      <dgm:t>
        <a:bodyPr/>
        <a:lstStyle/>
        <a:p>
          <a:endParaRPr lang="en-US"/>
        </a:p>
      </dgm:t>
    </dgm:pt>
    <dgm:pt modelId="{2E46C07A-36D9-42A5-87C1-53E651C24913}" type="pres">
      <dgm:prSet presAssocID="{220D9F26-E208-4D90-B9EB-2C24021D6644}" presName="negativeSpace" presStyleCnt="0"/>
      <dgm:spPr/>
    </dgm:pt>
    <dgm:pt modelId="{C9FB5FAB-D10E-4E03-9FC5-35E8916ECE95}" type="pres">
      <dgm:prSet presAssocID="{220D9F26-E208-4D90-B9EB-2C24021D6644}" presName="childText" presStyleLbl="conFgAcc1" presStyleIdx="0" presStyleCnt="5">
        <dgm:presLayoutVars>
          <dgm:bulletEnabled val="1"/>
        </dgm:presLayoutVars>
      </dgm:prSet>
      <dgm:spPr/>
    </dgm:pt>
    <dgm:pt modelId="{1E914A5C-4F1C-4C61-9D29-0E5B21BBE632}" type="pres">
      <dgm:prSet presAssocID="{FC59CD82-BABF-44EF-AE42-FBD85A1D13D6}" presName="spaceBetweenRectangles" presStyleCnt="0"/>
      <dgm:spPr/>
    </dgm:pt>
    <dgm:pt modelId="{F4675BCD-A373-4122-8AD3-67733278E97D}" type="pres">
      <dgm:prSet presAssocID="{F3C9D221-D8B1-4D6D-8D76-92196A844A7C}" presName="parentLin" presStyleCnt="0"/>
      <dgm:spPr/>
    </dgm:pt>
    <dgm:pt modelId="{4CC57782-72FA-494B-B6AA-20E4331A7D16}" type="pres">
      <dgm:prSet presAssocID="{F3C9D221-D8B1-4D6D-8D76-92196A844A7C}" presName="parentLeftMargin" presStyleLbl="node1" presStyleIdx="0" presStyleCnt="5"/>
      <dgm:spPr/>
      <dgm:t>
        <a:bodyPr/>
        <a:lstStyle/>
        <a:p>
          <a:endParaRPr lang="en-US"/>
        </a:p>
      </dgm:t>
    </dgm:pt>
    <dgm:pt modelId="{FDC85687-4346-49E0-A466-9565EE4C31CD}" type="pres">
      <dgm:prSet presAssocID="{F3C9D221-D8B1-4D6D-8D76-92196A844A7C}" presName="parentText" presStyleLbl="node1" presStyleIdx="1" presStyleCnt="5">
        <dgm:presLayoutVars>
          <dgm:chMax val="0"/>
          <dgm:bulletEnabled val="1"/>
        </dgm:presLayoutVars>
      </dgm:prSet>
      <dgm:spPr/>
      <dgm:t>
        <a:bodyPr/>
        <a:lstStyle/>
        <a:p>
          <a:endParaRPr lang="en-US"/>
        </a:p>
      </dgm:t>
    </dgm:pt>
    <dgm:pt modelId="{86BF9314-0A36-4B59-B31F-33B08D3D1713}" type="pres">
      <dgm:prSet presAssocID="{F3C9D221-D8B1-4D6D-8D76-92196A844A7C}" presName="negativeSpace" presStyleCnt="0"/>
      <dgm:spPr/>
    </dgm:pt>
    <dgm:pt modelId="{14104944-5DFC-4866-8BBF-2E973D019B21}" type="pres">
      <dgm:prSet presAssocID="{F3C9D221-D8B1-4D6D-8D76-92196A844A7C}" presName="childText" presStyleLbl="conFgAcc1" presStyleIdx="1" presStyleCnt="5">
        <dgm:presLayoutVars>
          <dgm:bulletEnabled val="1"/>
        </dgm:presLayoutVars>
      </dgm:prSet>
      <dgm:spPr/>
    </dgm:pt>
    <dgm:pt modelId="{A4B98FF6-7B77-4F35-B851-C5DCD81CBBFD}" type="pres">
      <dgm:prSet presAssocID="{C2F92CA5-7240-4DEE-B204-7E5E4B10E540}" presName="spaceBetweenRectangles" presStyleCnt="0"/>
      <dgm:spPr/>
    </dgm:pt>
    <dgm:pt modelId="{6D7057D3-6939-4924-8350-2EFD88FE3F47}" type="pres">
      <dgm:prSet presAssocID="{99482301-BE5C-40D6-BB05-783BF469061C}" presName="parentLin" presStyleCnt="0"/>
      <dgm:spPr/>
    </dgm:pt>
    <dgm:pt modelId="{23D55AAB-B917-4266-8FAC-FB6AF275380A}" type="pres">
      <dgm:prSet presAssocID="{99482301-BE5C-40D6-BB05-783BF469061C}" presName="parentLeftMargin" presStyleLbl="node1" presStyleIdx="1" presStyleCnt="5"/>
      <dgm:spPr/>
      <dgm:t>
        <a:bodyPr/>
        <a:lstStyle/>
        <a:p>
          <a:endParaRPr lang="en-US"/>
        </a:p>
      </dgm:t>
    </dgm:pt>
    <dgm:pt modelId="{35014F31-3015-4629-BC42-82CE03E2840D}" type="pres">
      <dgm:prSet presAssocID="{99482301-BE5C-40D6-BB05-783BF469061C}" presName="parentText" presStyleLbl="node1" presStyleIdx="2" presStyleCnt="5">
        <dgm:presLayoutVars>
          <dgm:chMax val="0"/>
          <dgm:bulletEnabled val="1"/>
        </dgm:presLayoutVars>
      </dgm:prSet>
      <dgm:spPr/>
      <dgm:t>
        <a:bodyPr/>
        <a:lstStyle/>
        <a:p>
          <a:endParaRPr lang="en-US"/>
        </a:p>
      </dgm:t>
    </dgm:pt>
    <dgm:pt modelId="{EE002E09-1A41-4F70-84C0-45D638CDB34C}" type="pres">
      <dgm:prSet presAssocID="{99482301-BE5C-40D6-BB05-783BF469061C}" presName="negativeSpace" presStyleCnt="0"/>
      <dgm:spPr/>
    </dgm:pt>
    <dgm:pt modelId="{3141F8F7-599F-427C-BB91-8A3F42BE3EAF}" type="pres">
      <dgm:prSet presAssocID="{99482301-BE5C-40D6-BB05-783BF469061C}" presName="childText" presStyleLbl="conFgAcc1" presStyleIdx="2" presStyleCnt="5">
        <dgm:presLayoutVars>
          <dgm:bulletEnabled val="1"/>
        </dgm:presLayoutVars>
      </dgm:prSet>
      <dgm:spPr/>
    </dgm:pt>
    <dgm:pt modelId="{9CEB1A3B-B48F-4122-B2AD-64F6FFD94E19}" type="pres">
      <dgm:prSet presAssocID="{FB662EA6-934E-4326-8A1F-5019408CD5FD}" presName="spaceBetweenRectangles" presStyleCnt="0"/>
      <dgm:spPr/>
    </dgm:pt>
    <dgm:pt modelId="{34C8AD1F-9759-437F-A474-263CD09E3010}" type="pres">
      <dgm:prSet presAssocID="{1363563A-1E0D-43A5-B513-C6B539E1D124}" presName="parentLin" presStyleCnt="0"/>
      <dgm:spPr/>
    </dgm:pt>
    <dgm:pt modelId="{06339BA1-9323-4180-929C-EC8166ECE93A}" type="pres">
      <dgm:prSet presAssocID="{1363563A-1E0D-43A5-B513-C6B539E1D124}" presName="parentLeftMargin" presStyleLbl="node1" presStyleIdx="2" presStyleCnt="5"/>
      <dgm:spPr/>
      <dgm:t>
        <a:bodyPr/>
        <a:lstStyle/>
        <a:p>
          <a:endParaRPr lang="en-US"/>
        </a:p>
      </dgm:t>
    </dgm:pt>
    <dgm:pt modelId="{B3190319-9B4B-425B-81DA-2825CA319289}" type="pres">
      <dgm:prSet presAssocID="{1363563A-1E0D-43A5-B513-C6B539E1D124}" presName="parentText" presStyleLbl="node1" presStyleIdx="3" presStyleCnt="5">
        <dgm:presLayoutVars>
          <dgm:chMax val="0"/>
          <dgm:bulletEnabled val="1"/>
        </dgm:presLayoutVars>
      </dgm:prSet>
      <dgm:spPr/>
      <dgm:t>
        <a:bodyPr/>
        <a:lstStyle/>
        <a:p>
          <a:endParaRPr lang="en-US"/>
        </a:p>
      </dgm:t>
    </dgm:pt>
    <dgm:pt modelId="{137FCD60-A1C5-4769-ACFD-EE20B05C8C8B}" type="pres">
      <dgm:prSet presAssocID="{1363563A-1E0D-43A5-B513-C6B539E1D124}" presName="negativeSpace" presStyleCnt="0"/>
      <dgm:spPr/>
    </dgm:pt>
    <dgm:pt modelId="{5A060B03-2D7D-446A-983C-56A8CA960E71}" type="pres">
      <dgm:prSet presAssocID="{1363563A-1E0D-43A5-B513-C6B539E1D124}" presName="childText" presStyleLbl="conFgAcc1" presStyleIdx="3" presStyleCnt="5">
        <dgm:presLayoutVars>
          <dgm:bulletEnabled val="1"/>
        </dgm:presLayoutVars>
      </dgm:prSet>
      <dgm:spPr/>
    </dgm:pt>
    <dgm:pt modelId="{7EE72936-33CF-481F-90EB-7992467D46CB}" type="pres">
      <dgm:prSet presAssocID="{14178539-1564-4F04-877B-BC4C3F780F61}" presName="spaceBetweenRectangles" presStyleCnt="0"/>
      <dgm:spPr/>
    </dgm:pt>
    <dgm:pt modelId="{99DD6127-56B1-4F7C-97F2-B8E3CA04688B}" type="pres">
      <dgm:prSet presAssocID="{79CF40EB-9D7A-4AE0-A297-EEE4199D8E90}" presName="parentLin" presStyleCnt="0"/>
      <dgm:spPr/>
    </dgm:pt>
    <dgm:pt modelId="{41DE1D04-C077-4686-99CB-83CB51D66F4B}" type="pres">
      <dgm:prSet presAssocID="{79CF40EB-9D7A-4AE0-A297-EEE4199D8E90}" presName="parentLeftMargin" presStyleLbl="node1" presStyleIdx="3" presStyleCnt="5"/>
      <dgm:spPr/>
      <dgm:t>
        <a:bodyPr/>
        <a:lstStyle/>
        <a:p>
          <a:endParaRPr lang="en-US"/>
        </a:p>
      </dgm:t>
    </dgm:pt>
    <dgm:pt modelId="{4F5B6471-B97C-476D-9F8E-1F4121303154}" type="pres">
      <dgm:prSet presAssocID="{79CF40EB-9D7A-4AE0-A297-EEE4199D8E90}" presName="parentText" presStyleLbl="node1" presStyleIdx="4" presStyleCnt="5">
        <dgm:presLayoutVars>
          <dgm:chMax val="0"/>
          <dgm:bulletEnabled val="1"/>
        </dgm:presLayoutVars>
      </dgm:prSet>
      <dgm:spPr/>
      <dgm:t>
        <a:bodyPr/>
        <a:lstStyle/>
        <a:p>
          <a:endParaRPr lang="en-US"/>
        </a:p>
      </dgm:t>
    </dgm:pt>
    <dgm:pt modelId="{B92F9B71-1CB3-4A58-82CA-91F7C202D164}" type="pres">
      <dgm:prSet presAssocID="{79CF40EB-9D7A-4AE0-A297-EEE4199D8E90}" presName="negativeSpace" presStyleCnt="0"/>
      <dgm:spPr/>
    </dgm:pt>
    <dgm:pt modelId="{DF60B9E1-5C3D-4D1C-8243-EDAE5BAFFE62}" type="pres">
      <dgm:prSet presAssocID="{79CF40EB-9D7A-4AE0-A297-EEE4199D8E90}" presName="childText" presStyleLbl="conFgAcc1" presStyleIdx="4" presStyleCnt="5">
        <dgm:presLayoutVars>
          <dgm:bulletEnabled val="1"/>
        </dgm:presLayoutVars>
      </dgm:prSet>
      <dgm:spPr/>
    </dgm:pt>
  </dgm:ptLst>
  <dgm:cxnLst>
    <dgm:cxn modelId="{5B0DD9CD-B7B2-4D63-8862-A6CC0D26B2C3}" type="presOf" srcId="{99482301-BE5C-40D6-BB05-783BF469061C}" destId="{23D55AAB-B917-4266-8FAC-FB6AF275380A}" srcOrd="0" destOrd="0" presId="urn:microsoft.com/office/officeart/2005/8/layout/list1"/>
    <dgm:cxn modelId="{35B79BB1-F7E3-4FC9-A714-87DFC60CFA91}" type="presOf" srcId="{79CF40EB-9D7A-4AE0-A297-EEE4199D8E90}" destId="{4F5B6471-B97C-476D-9F8E-1F4121303154}" srcOrd="1" destOrd="0" presId="urn:microsoft.com/office/officeart/2005/8/layout/list1"/>
    <dgm:cxn modelId="{AA636027-99CD-4D01-B721-EFA5CB7A7A22}" type="presOf" srcId="{220D9F26-E208-4D90-B9EB-2C24021D6644}" destId="{C58B1F14-4DA7-4C25-87D2-2760512CDDBC}" srcOrd="1" destOrd="0" presId="urn:microsoft.com/office/officeart/2005/8/layout/list1"/>
    <dgm:cxn modelId="{ABF00B8C-6E27-449C-B342-EAA45C415D6A}" srcId="{2581AF01-CE69-4353-B191-D68361921B8A}" destId="{79CF40EB-9D7A-4AE0-A297-EEE4199D8E90}" srcOrd="4" destOrd="0" parTransId="{C24C4C62-0A3A-400F-A024-075204D514CC}" sibTransId="{9A23690C-FC30-4CFE-9358-CDD8C2FC64D6}"/>
    <dgm:cxn modelId="{DE7D8ACF-5084-4619-B69C-EB689D887012}" type="presOf" srcId="{99482301-BE5C-40D6-BB05-783BF469061C}" destId="{35014F31-3015-4629-BC42-82CE03E2840D}" srcOrd="1" destOrd="0" presId="urn:microsoft.com/office/officeart/2005/8/layout/list1"/>
    <dgm:cxn modelId="{28192E3B-B5FD-4175-A1F9-9136C9EA14F0}" srcId="{2581AF01-CE69-4353-B191-D68361921B8A}" destId="{1363563A-1E0D-43A5-B513-C6B539E1D124}" srcOrd="3" destOrd="0" parTransId="{773BC1E6-1CF3-43F6-A514-86995FAEE32F}" sibTransId="{14178539-1564-4F04-877B-BC4C3F780F61}"/>
    <dgm:cxn modelId="{F43D052B-88B6-4CDF-BF65-90635507D7E8}" srcId="{2581AF01-CE69-4353-B191-D68361921B8A}" destId="{99482301-BE5C-40D6-BB05-783BF469061C}" srcOrd="2" destOrd="0" parTransId="{70F9555A-5311-4DC3-AD15-E0BB44605B0A}" sibTransId="{FB662EA6-934E-4326-8A1F-5019408CD5FD}"/>
    <dgm:cxn modelId="{D1C02F28-1BEE-4A99-A623-1FE15CF63CAB}" srcId="{2581AF01-CE69-4353-B191-D68361921B8A}" destId="{220D9F26-E208-4D90-B9EB-2C24021D6644}" srcOrd="0" destOrd="0" parTransId="{3C2C775B-7281-407D-9BB2-0B237A3A516A}" sibTransId="{FC59CD82-BABF-44EF-AE42-FBD85A1D13D6}"/>
    <dgm:cxn modelId="{E3EEBB6B-22AE-4119-9709-FBF9B5828D93}" type="presOf" srcId="{1363563A-1E0D-43A5-B513-C6B539E1D124}" destId="{B3190319-9B4B-425B-81DA-2825CA319289}" srcOrd="1" destOrd="0" presId="urn:microsoft.com/office/officeart/2005/8/layout/list1"/>
    <dgm:cxn modelId="{B42ADCF6-44C7-48C2-806B-3381B98C5D8C}" type="presOf" srcId="{F3C9D221-D8B1-4D6D-8D76-92196A844A7C}" destId="{4CC57782-72FA-494B-B6AA-20E4331A7D16}" srcOrd="0" destOrd="0" presId="urn:microsoft.com/office/officeart/2005/8/layout/list1"/>
    <dgm:cxn modelId="{E7DE072E-BEDE-4291-9CEA-E47D8149BCE3}" srcId="{2581AF01-CE69-4353-B191-D68361921B8A}" destId="{F3C9D221-D8B1-4D6D-8D76-92196A844A7C}" srcOrd="1" destOrd="0" parTransId="{357FC618-6082-43F0-BCE1-AA069171D77B}" sibTransId="{C2F92CA5-7240-4DEE-B204-7E5E4B10E540}"/>
    <dgm:cxn modelId="{390E3C65-26A5-4EED-82D9-3079A84233FF}" type="presOf" srcId="{220D9F26-E208-4D90-B9EB-2C24021D6644}" destId="{F931BDE8-5E65-4217-9EC7-4084B17B8030}" srcOrd="0" destOrd="0" presId="urn:microsoft.com/office/officeart/2005/8/layout/list1"/>
    <dgm:cxn modelId="{62C61D87-26FD-4676-A261-770511E2949F}" type="presOf" srcId="{2581AF01-CE69-4353-B191-D68361921B8A}" destId="{AA261CF9-B219-4F32-97E8-69A93E4B6E2A}" srcOrd="0" destOrd="0" presId="urn:microsoft.com/office/officeart/2005/8/layout/list1"/>
    <dgm:cxn modelId="{DF173077-8A0C-478C-B133-C4A3567B277A}" type="presOf" srcId="{79CF40EB-9D7A-4AE0-A297-EEE4199D8E90}" destId="{41DE1D04-C077-4686-99CB-83CB51D66F4B}" srcOrd="0" destOrd="0" presId="urn:microsoft.com/office/officeart/2005/8/layout/list1"/>
    <dgm:cxn modelId="{E4F6A9E4-582B-403A-AE7B-DC2A91580E7E}" type="presOf" srcId="{1363563A-1E0D-43A5-B513-C6B539E1D124}" destId="{06339BA1-9323-4180-929C-EC8166ECE93A}" srcOrd="0" destOrd="0" presId="urn:microsoft.com/office/officeart/2005/8/layout/list1"/>
    <dgm:cxn modelId="{A7E2C873-ECCA-42B1-AC0A-C35E8586804E}" type="presOf" srcId="{F3C9D221-D8B1-4D6D-8D76-92196A844A7C}" destId="{FDC85687-4346-49E0-A466-9565EE4C31CD}" srcOrd="1" destOrd="0" presId="urn:microsoft.com/office/officeart/2005/8/layout/list1"/>
    <dgm:cxn modelId="{9F8B3686-E362-4942-A7C5-CD699C6FCAA4}" type="presParOf" srcId="{AA261CF9-B219-4F32-97E8-69A93E4B6E2A}" destId="{58227F4D-53CB-480B-9683-C973FDFC0D8E}" srcOrd="0" destOrd="0" presId="urn:microsoft.com/office/officeart/2005/8/layout/list1"/>
    <dgm:cxn modelId="{BA3EA84B-B12D-4B85-9AE0-8454828D82B6}" type="presParOf" srcId="{58227F4D-53CB-480B-9683-C973FDFC0D8E}" destId="{F931BDE8-5E65-4217-9EC7-4084B17B8030}" srcOrd="0" destOrd="0" presId="urn:microsoft.com/office/officeart/2005/8/layout/list1"/>
    <dgm:cxn modelId="{24ECA80A-F8FF-4394-BC64-DDAB86214C85}" type="presParOf" srcId="{58227F4D-53CB-480B-9683-C973FDFC0D8E}" destId="{C58B1F14-4DA7-4C25-87D2-2760512CDDBC}" srcOrd="1" destOrd="0" presId="urn:microsoft.com/office/officeart/2005/8/layout/list1"/>
    <dgm:cxn modelId="{C3CC6018-958E-4BEE-B058-4E631938715B}" type="presParOf" srcId="{AA261CF9-B219-4F32-97E8-69A93E4B6E2A}" destId="{2E46C07A-36D9-42A5-87C1-53E651C24913}" srcOrd="1" destOrd="0" presId="urn:microsoft.com/office/officeart/2005/8/layout/list1"/>
    <dgm:cxn modelId="{914A514D-963A-4703-8AD2-5EEB99ABEF52}" type="presParOf" srcId="{AA261CF9-B219-4F32-97E8-69A93E4B6E2A}" destId="{C9FB5FAB-D10E-4E03-9FC5-35E8916ECE95}" srcOrd="2" destOrd="0" presId="urn:microsoft.com/office/officeart/2005/8/layout/list1"/>
    <dgm:cxn modelId="{881BCD5A-1ECF-4CDB-8E05-61A148B21650}" type="presParOf" srcId="{AA261CF9-B219-4F32-97E8-69A93E4B6E2A}" destId="{1E914A5C-4F1C-4C61-9D29-0E5B21BBE632}" srcOrd="3" destOrd="0" presId="urn:microsoft.com/office/officeart/2005/8/layout/list1"/>
    <dgm:cxn modelId="{72E84E1E-A902-4574-A308-A58C86EEA1F6}" type="presParOf" srcId="{AA261CF9-B219-4F32-97E8-69A93E4B6E2A}" destId="{F4675BCD-A373-4122-8AD3-67733278E97D}" srcOrd="4" destOrd="0" presId="urn:microsoft.com/office/officeart/2005/8/layout/list1"/>
    <dgm:cxn modelId="{AC88CD23-FC63-4B1E-ACAF-9E0031482830}" type="presParOf" srcId="{F4675BCD-A373-4122-8AD3-67733278E97D}" destId="{4CC57782-72FA-494B-B6AA-20E4331A7D16}" srcOrd="0" destOrd="0" presId="urn:microsoft.com/office/officeart/2005/8/layout/list1"/>
    <dgm:cxn modelId="{61944140-6543-4F14-8A3D-75B931ABA80B}" type="presParOf" srcId="{F4675BCD-A373-4122-8AD3-67733278E97D}" destId="{FDC85687-4346-49E0-A466-9565EE4C31CD}" srcOrd="1" destOrd="0" presId="urn:microsoft.com/office/officeart/2005/8/layout/list1"/>
    <dgm:cxn modelId="{FE323CE3-299C-42A0-A8A5-7138C0C0DE69}" type="presParOf" srcId="{AA261CF9-B219-4F32-97E8-69A93E4B6E2A}" destId="{86BF9314-0A36-4B59-B31F-33B08D3D1713}" srcOrd="5" destOrd="0" presId="urn:microsoft.com/office/officeart/2005/8/layout/list1"/>
    <dgm:cxn modelId="{24A912EE-05D2-4CB2-B033-30DCA4141870}" type="presParOf" srcId="{AA261CF9-B219-4F32-97E8-69A93E4B6E2A}" destId="{14104944-5DFC-4866-8BBF-2E973D019B21}" srcOrd="6" destOrd="0" presId="urn:microsoft.com/office/officeart/2005/8/layout/list1"/>
    <dgm:cxn modelId="{508304F1-DFEC-4F57-88A4-4B8EBB3B88D3}" type="presParOf" srcId="{AA261CF9-B219-4F32-97E8-69A93E4B6E2A}" destId="{A4B98FF6-7B77-4F35-B851-C5DCD81CBBFD}" srcOrd="7" destOrd="0" presId="urn:microsoft.com/office/officeart/2005/8/layout/list1"/>
    <dgm:cxn modelId="{B7EAB789-4557-462A-90BA-B5C1E97C1C82}" type="presParOf" srcId="{AA261CF9-B219-4F32-97E8-69A93E4B6E2A}" destId="{6D7057D3-6939-4924-8350-2EFD88FE3F47}" srcOrd="8" destOrd="0" presId="urn:microsoft.com/office/officeart/2005/8/layout/list1"/>
    <dgm:cxn modelId="{39071D6C-B442-4AFB-A195-53A6825414C5}" type="presParOf" srcId="{6D7057D3-6939-4924-8350-2EFD88FE3F47}" destId="{23D55AAB-B917-4266-8FAC-FB6AF275380A}" srcOrd="0" destOrd="0" presId="urn:microsoft.com/office/officeart/2005/8/layout/list1"/>
    <dgm:cxn modelId="{CA9B3845-3899-4135-B9BC-FE3367DDAFE7}" type="presParOf" srcId="{6D7057D3-6939-4924-8350-2EFD88FE3F47}" destId="{35014F31-3015-4629-BC42-82CE03E2840D}" srcOrd="1" destOrd="0" presId="urn:microsoft.com/office/officeart/2005/8/layout/list1"/>
    <dgm:cxn modelId="{2DBE7C83-0DB7-441B-94FD-875B35DE893C}" type="presParOf" srcId="{AA261CF9-B219-4F32-97E8-69A93E4B6E2A}" destId="{EE002E09-1A41-4F70-84C0-45D638CDB34C}" srcOrd="9" destOrd="0" presId="urn:microsoft.com/office/officeart/2005/8/layout/list1"/>
    <dgm:cxn modelId="{B780D350-A145-49C9-8913-27779969BFF8}" type="presParOf" srcId="{AA261CF9-B219-4F32-97E8-69A93E4B6E2A}" destId="{3141F8F7-599F-427C-BB91-8A3F42BE3EAF}" srcOrd="10" destOrd="0" presId="urn:microsoft.com/office/officeart/2005/8/layout/list1"/>
    <dgm:cxn modelId="{AA7CB39F-682A-4E9A-B5F5-642DAB3DB962}" type="presParOf" srcId="{AA261CF9-B219-4F32-97E8-69A93E4B6E2A}" destId="{9CEB1A3B-B48F-4122-B2AD-64F6FFD94E19}" srcOrd="11" destOrd="0" presId="urn:microsoft.com/office/officeart/2005/8/layout/list1"/>
    <dgm:cxn modelId="{45E61D23-EFF1-4416-9DC0-881DFAF5D704}" type="presParOf" srcId="{AA261CF9-B219-4F32-97E8-69A93E4B6E2A}" destId="{34C8AD1F-9759-437F-A474-263CD09E3010}" srcOrd="12" destOrd="0" presId="urn:microsoft.com/office/officeart/2005/8/layout/list1"/>
    <dgm:cxn modelId="{AD9DE5E7-721D-4D21-A2FF-BAA616B335A7}" type="presParOf" srcId="{34C8AD1F-9759-437F-A474-263CD09E3010}" destId="{06339BA1-9323-4180-929C-EC8166ECE93A}" srcOrd="0" destOrd="0" presId="urn:microsoft.com/office/officeart/2005/8/layout/list1"/>
    <dgm:cxn modelId="{E8DB01A4-0577-442A-9516-8CEB1CD1C1E2}" type="presParOf" srcId="{34C8AD1F-9759-437F-A474-263CD09E3010}" destId="{B3190319-9B4B-425B-81DA-2825CA319289}" srcOrd="1" destOrd="0" presId="urn:microsoft.com/office/officeart/2005/8/layout/list1"/>
    <dgm:cxn modelId="{A7FABC25-D8BA-483A-93A2-505B166A39AD}" type="presParOf" srcId="{AA261CF9-B219-4F32-97E8-69A93E4B6E2A}" destId="{137FCD60-A1C5-4769-ACFD-EE20B05C8C8B}" srcOrd="13" destOrd="0" presId="urn:microsoft.com/office/officeart/2005/8/layout/list1"/>
    <dgm:cxn modelId="{5807271E-D813-4670-9124-A16B65C2C80A}" type="presParOf" srcId="{AA261CF9-B219-4F32-97E8-69A93E4B6E2A}" destId="{5A060B03-2D7D-446A-983C-56A8CA960E71}" srcOrd="14" destOrd="0" presId="urn:microsoft.com/office/officeart/2005/8/layout/list1"/>
    <dgm:cxn modelId="{24E338A5-898D-4FB5-A418-A1F9CFEF942D}" type="presParOf" srcId="{AA261CF9-B219-4F32-97E8-69A93E4B6E2A}" destId="{7EE72936-33CF-481F-90EB-7992467D46CB}" srcOrd="15" destOrd="0" presId="urn:microsoft.com/office/officeart/2005/8/layout/list1"/>
    <dgm:cxn modelId="{185BB952-A575-4A3C-BFB3-B64D6A6E6E06}" type="presParOf" srcId="{AA261CF9-B219-4F32-97E8-69A93E4B6E2A}" destId="{99DD6127-56B1-4F7C-97F2-B8E3CA04688B}" srcOrd="16" destOrd="0" presId="urn:microsoft.com/office/officeart/2005/8/layout/list1"/>
    <dgm:cxn modelId="{14DEE8D8-038C-4AD5-85F4-1CE3F33207C0}" type="presParOf" srcId="{99DD6127-56B1-4F7C-97F2-B8E3CA04688B}" destId="{41DE1D04-C077-4686-99CB-83CB51D66F4B}" srcOrd="0" destOrd="0" presId="urn:microsoft.com/office/officeart/2005/8/layout/list1"/>
    <dgm:cxn modelId="{B3D34504-FF8E-4CD6-8A69-0B6719FC3E2A}" type="presParOf" srcId="{99DD6127-56B1-4F7C-97F2-B8E3CA04688B}" destId="{4F5B6471-B97C-476D-9F8E-1F4121303154}" srcOrd="1" destOrd="0" presId="urn:microsoft.com/office/officeart/2005/8/layout/list1"/>
    <dgm:cxn modelId="{B7ABA165-4319-434F-82BD-926B6A67121A}" type="presParOf" srcId="{AA261CF9-B219-4F32-97E8-69A93E4B6E2A}" destId="{B92F9B71-1CB3-4A58-82CA-91F7C202D164}" srcOrd="17" destOrd="0" presId="urn:microsoft.com/office/officeart/2005/8/layout/list1"/>
    <dgm:cxn modelId="{BEBA33E1-D045-44AB-9928-ED7C0F9CC1F1}" type="presParOf" srcId="{AA261CF9-B219-4F32-97E8-69A93E4B6E2A}" destId="{DF60B9E1-5C3D-4D1C-8243-EDAE5BAFFE62}" srcOrd="18" destOrd="0" presId="urn:microsoft.com/office/officeart/2005/8/layout/list1"/>
  </dgm:cxnLst>
  <dgm:bg/>
  <dgm:whole/>
</dgm:dataModel>
</file>

<file path=ppt/diagrams/data18.xml><?xml version="1.0" encoding="utf-8"?>
<dgm:dataModel xmlns:dgm="http://schemas.openxmlformats.org/drawingml/2006/diagram" xmlns:a="http://schemas.openxmlformats.org/drawingml/2006/main">
  <dgm:ptLst>
    <dgm:pt modelId="{FCD41154-E80D-480B-AACF-D3073FA5BDB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F71D4B9-8C30-4B1F-BE32-57277421B6F7}">
      <dgm:prSet phldrT="[Text]"/>
      <dgm:spPr/>
      <dgm:t>
        <a:bodyPr/>
        <a:lstStyle/>
        <a:p>
          <a:r>
            <a:rPr lang="en-US" dirty="0" smtClean="0"/>
            <a:t>Inexperience</a:t>
          </a:r>
          <a:endParaRPr lang="en-US" dirty="0"/>
        </a:p>
      </dgm:t>
    </dgm:pt>
    <dgm:pt modelId="{7BF8BA21-D4F4-42A2-AA75-1F731F196736}" type="parTrans" cxnId="{B48E1C6B-910E-4C8B-9CE2-D83B9F4F2CDF}">
      <dgm:prSet/>
      <dgm:spPr/>
      <dgm:t>
        <a:bodyPr/>
        <a:lstStyle/>
        <a:p>
          <a:endParaRPr lang="en-US"/>
        </a:p>
      </dgm:t>
    </dgm:pt>
    <dgm:pt modelId="{E9C68532-963F-406D-B7AB-8088A02852F1}" type="sibTrans" cxnId="{B48E1C6B-910E-4C8B-9CE2-D83B9F4F2CDF}">
      <dgm:prSet/>
      <dgm:spPr/>
      <dgm:t>
        <a:bodyPr/>
        <a:lstStyle/>
        <a:p>
          <a:endParaRPr lang="en-US"/>
        </a:p>
      </dgm:t>
    </dgm:pt>
    <dgm:pt modelId="{C9CECA16-63D1-4580-9E80-6ED4B135768C}">
      <dgm:prSet phldrT="[Text]"/>
      <dgm:spPr/>
      <dgm:t>
        <a:bodyPr/>
        <a:lstStyle/>
        <a:p>
          <a:r>
            <a:rPr lang="en-US" dirty="0" smtClean="0"/>
            <a:t>Juggling too many balls</a:t>
          </a:r>
          <a:endParaRPr lang="en-US" dirty="0"/>
        </a:p>
      </dgm:t>
    </dgm:pt>
    <dgm:pt modelId="{3C0E7F22-A593-44C8-870C-094ADFE9E949}" type="parTrans" cxnId="{B3DF2688-2E8C-4C64-A311-2A3382DAC50C}">
      <dgm:prSet/>
      <dgm:spPr/>
      <dgm:t>
        <a:bodyPr/>
        <a:lstStyle/>
        <a:p>
          <a:endParaRPr lang="en-US"/>
        </a:p>
      </dgm:t>
    </dgm:pt>
    <dgm:pt modelId="{C7DBD8B5-5F93-41EB-BE7E-E48666C91067}" type="sibTrans" cxnId="{B3DF2688-2E8C-4C64-A311-2A3382DAC50C}">
      <dgm:prSet/>
      <dgm:spPr/>
      <dgm:t>
        <a:bodyPr/>
        <a:lstStyle/>
        <a:p>
          <a:endParaRPr lang="en-US"/>
        </a:p>
      </dgm:t>
    </dgm:pt>
    <dgm:pt modelId="{3687A5F7-F972-449D-86F0-A7FE479CD24A}">
      <dgm:prSet phldrT="[Text]"/>
      <dgm:spPr/>
      <dgm:t>
        <a:bodyPr/>
        <a:lstStyle/>
        <a:p>
          <a:r>
            <a:rPr lang="en-US" dirty="0" smtClean="0"/>
            <a:t>Lack of assertiveness</a:t>
          </a:r>
          <a:endParaRPr lang="en-US" dirty="0"/>
        </a:p>
      </dgm:t>
    </dgm:pt>
    <dgm:pt modelId="{64CB7B14-82CD-42B2-BF9A-F43160632D05}" type="parTrans" cxnId="{AE65C119-7A1E-4447-A61E-5295F4B9958E}">
      <dgm:prSet/>
      <dgm:spPr/>
      <dgm:t>
        <a:bodyPr/>
        <a:lstStyle/>
        <a:p>
          <a:endParaRPr lang="en-US"/>
        </a:p>
      </dgm:t>
    </dgm:pt>
    <dgm:pt modelId="{15BCE2FC-E78C-4CFD-8B0B-664772D90D73}" type="sibTrans" cxnId="{AE65C119-7A1E-4447-A61E-5295F4B9958E}">
      <dgm:prSet/>
      <dgm:spPr/>
      <dgm:t>
        <a:bodyPr/>
        <a:lstStyle/>
        <a:p>
          <a:endParaRPr lang="en-US"/>
        </a:p>
      </dgm:t>
    </dgm:pt>
    <dgm:pt modelId="{5A7AA94A-B743-4FFC-87B1-1FC6F87B2600}">
      <dgm:prSet phldrT="[Text]"/>
      <dgm:spPr/>
      <dgm:t>
        <a:bodyPr/>
        <a:lstStyle/>
        <a:p>
          <a:r>
            <a:rPr lang="en-US" dirty="0" smtClean="0"/>
            <a:t>Forgetfulness</a:t>
          </a:r>
          <a:endParaRPr lang="en-US" dirty="0"/>
        </a:p>
      </dgm:t>
    </dgm:pt>
    <dgm:pt modelId="{FE29D56D-972A-4890-B707-0B9BE2B2CD4F}" type="parTrans" cxnId="{2142ECD5-0EA9-42C1-AA2D-D2A51FBFABD3}">
      <dgm:prSet/>
      <dgm:spPr/>
    </dgm:pt>
    <dgm:pt modelId="{77D13B47-332D-4963-8DE5-1207E5FE3129}" type="sibTrans" cxnId="{2142ECD5-0EA9-42C1-AA2D-D2A51FBFABD3}">
      <dgm:prSet/>
      <dgm:spPr/>
    </dgm:pt>
    <dgm:pt modelId="{8C01C26F-3423-4361-B0DD-C72F7288AAE6}">
      <dgm:prSet phldrT="[Text]"/>
      <dgm:spPr/>
      <dgm:t>
        <a:bodyPr/>
        <a:lstStyle/>
        <a:p>
          <a:r>
            <a:rPr lang="en-US" dirty="0" smtClean="0"/>
            <a:t>Faulty judgment</a:t>
          </a:r>
          <a:endParaRPr lang="en-US" dirty="0"/>
        </a:p>
      </dgm:t>
    </dgm:pt>
    <dgm:pt modelId="{F786FCFE-7EF2-47A8-998B-17B1D54B45F4}" type="parTrans" cxnId="{A129EA42-ECA1-4D6D-BF2C-E4D630DFCBA6}">
      <dgm:prSet/>
      <dgm:spPr/>
    </dgm:pt>
    <dgm:pt modelId="{E32FC908-1FE7-4F39-8C21-8944A69FE758}" type="sibTrans" cxnId="{A129EA42-ECA1-4D6D-BF2C-E4D630DFCBA6}">
      <dgm:prSet/>
      <dgm:spPr/>
    </dgm:pt>
    <dgm:pt modelId="{5841DED0-454E-45E0-A849-4B703FCE95EC}" type="pres">
      <dgm:prSet presAssocID="{FCD41154-E80D-480B-AACF-D3073FA5BDB1}" presName="linear" presStyleCnt="0">
        <dgm:presLayoutVars>
          <dgm:dir/>
          <dgm:animLvl val="lvl"/>
          <dgm:resizeHandles val="exact"/>
        </dgm:presLayoutVars>
      </dgm:prSet>
      <dgm:spPr/>
      <dgm:t>
        <a:bodyPr/>
        <a:lstStyle/>
        <a:p>
          <a:endParaRPr lang="en-US"/>
        </a:p>
      </dgm:t>
    </dgm:pt>
    <dgm:pt modelId="{2592B5D8-817C-4CAE-87CA-4AF6A532A8F3}" type="pres">
      <dgm:prSet presAssocID="{AF71D4B9-8C30-4B1F-BE32-57277421B6F7}" presName="parentLin" presStyleCnt="0"/>
      <dgm:spPr/>
    </dgm:pt>
    <dgm:pt modelId="{826A31C4-F623-4483-A594-DAAD28938D85}" type="pres">
      <dgm:prSet presAssocID="{AF71D4B9-8C30-4B1F-BE32-57277421B6F7}" presName="parentLeftMargin" presStyleLbl="node1" presStyleIdx="0" presStyleCnt="5"/>
      <dgm:spPr/>
      <dgm:t>
        <a:bodyPr/>
        <a:lstStyle/>
        <a:p>
          <a:endParaRPr lang="en-US"/>
        </a:p>
      </dgm:t>
    </dgm:pt>
    <dgm:pt modelId="{F67088F9-32D2-418D-9DD9-DF5888427308}" type="pres">
      <dgm:prSet presAssocID="{AF71D4B9-8C30-4B1F-BE32-57277421B6F7}" presName="parentText" presStyleLbl="node1" presStyleIdx="0" presStyleCnt="5">
        <dgm:presLayoutVars>
          <dgm:chMax val="0"/>
          <dgm:bulletEnabled val="1"/>
        </dgm:presLayoutVars>
      </dgm:prSet>
      <dgm:spPr/>
      <dgm:t>
        <a:bodyPr/>
        <a:lstStyle/>
        <a:p>
          <a:endParaRPr lang="en-US"/>
        </a:p>
      </dgm:t>
    </dgm:pt>
    <dgm:pt modelId="{41CF042B-1223-4476-B905-A0E83EF90738}" type="pres">
      <dgm:prSet presAssocID="{AF71D4B9-8C30-4B1F-BE32-57277421B6F7}" presName="negativeSpace" presStyleCnt="0"/>
      <dgm:spPr/>
    </dgm:pt>
    <dgm:pt modelId="{9704EEFC-84B3-42F0-B323-CE6D6B251544}" type="pres">
      <dgm:prSet presAssocID="{AF71D4B9-8C30-4B1F-BE32-57277421B6F7}" presName="childText" presStyleLbl="conFgAcc1" presStyleIdx="0" presStyleCnt="5">
        <dgm:presLayoutVars>
          <dgm:bulletEnabled val="1"/>
        </dgm:presLayoutVars>
      </dgm:prSet>
      <dgm:spPr/>
    </dgm:pt>
    <dgm:pt modelId="{1375AA6A-F1CC-443A-AB0C-1E0B1E4731D6}" type="pres">
      <dgm:prSet presAssocID="{E9C68532-963F-406D-B7AB-8088A02852F1}" presName="spaceBetweenRectangles" presStyleCnt="0"/>
      <dgm:spPr/>
    </dgm:pt>
    <dgm:pt modelId="{655A9826-A531-4B0F-8195-E5081B773AEF}" type="pres">
      <dgm:prSet presAssocID="{C9CECA16-63D1-4580-9E80-6ED4B135768C}" presName="parentLin" presStyleCnt="0"/>
      <dgm:spPr/>
    </dgm:pt>
    <dgm:pt modelId="{B7F12DBD-AFAF-45C5-B230-928AB2CDF2B8}" type="pres">
      <dgm:prSet presAssocID="{C9CECA16-63D1-4580-9E80-6ED4B135768C}" presName="parentLeftMargin" presStyleLbl="node1" presStyleIdx="0" presStyleCnt="5"/>
      <dgm:spPr/>
      <dgm:t>
        <a:bodyPr/>
        <a:lstStyle/>
        <a:p>
          <a:endParaRPr lang="en-US"/>
        </a:p>
      </dgm:t>
    </dgm:pt>
    <dgm:pt modelId="{DA9F18BE-B048-4695-A04E-B66A4A1CFE3F}" type="pres">
      <dgm:prSet presAssocID="{C9CECA16-63D1-4580-9E80-6ED4B135768C}" presName="parentText" presStyleLbl="node1" presStyleIdx="1" presStyleCnt="5">
        <dgm:presLayoutVars>
          <dgm:chMax val="0"/>
          <dgm:bulletEnabled val="1"/>
        </dgm:presLayoutVars>
      </dgm:prSet>
      <dgm:spPr/>
      <dgm:t>
        <a:bodyPr/>
        <a:lstStyle/>
        <a:p>
          <a:endParaRPr lang="en-US"/>
        </a:p>
      </dgm:t>
    </dgm:pt>
    <dgm:pt modelId="{8D836F8E-83CE-401A-AF2C-8B5EECCCA258}" type="pres">
      <dgm:prSet presAssocID="{C9CECA16-63D1-4580-9E80-6ED4B135768C}" presName="negativeSpace" presStyleCnt="0"/>
      <dgm:spPr/>
    </dgm:pt>
    <dgm:pt modelId="{5291D519-FD65-486F-AA54-020E15F7AAE0}" type="pres">
      <dgm:prSet presAssocID="{C9CECA16-63D1-4580-9E80-6ED4B135768C}" presName="childText" presStyleLbl="conFgAcc1" presStyleIdx="1" presStyleCnt="5">
        <dgm:presLayoutVars>
          <dgm:bulletEnabled val="1"/>
        </dgm:presLayoutVars>
      </dgm:prSet>
      <dgm:spPr/>
    </dgm:pt>
    <dgm:pt modelId="{06E5B7AC-F7D9-471B-A536-09D436778E96}" type="pres">
      <dgm:prSet presAssocID="{C7DBD8B5-5F93-41EB-BE7E-E48666C91067}" presName="spaceBetweenRectangles" presStyleCnt="0"/>
      <dgm:spPr/>
    </dgm:pt>
    <dgm:pt modelId="{CDD78C3D-4E9B-45AA-8109-56ADEA393E16}" type="pres">
      <dgm:prSet presAssocID="{3687A5F7-F972-449D-86F0-A7FE479CD24A}" presName="parentLin" presStyleCnt="0"/>
      <dgm:spPr/>
    </dgm:pt>
    <dgm:pt modelId="{ADB22832-047F-4F3A-8348-45DCC3BDEE4B}" type="pres">
      <dgm:prSet presAssocID="{3687A5F7-F972-449D-86F0-A7FE479CD24A}" presName="parentLeftMargin" presStyleLbl="node1" presStyleIdx="1" presStyleCnt="5"/>
      <dgm:spPr/>
      <dgm:t>
        <a:bodyPr/>
        <a:lstStyle/>
        <a:p>
          <a:endParaRPr lang="en-US"/>
        </a:p>
      </dgm:t>
    </dgm:pt>
    <dgm:pt modelId="{D76A660F-92DF-4D50-8971-A28D64940728}" type="pres">
      <dgm:prSet presAssocID="{3687A5F7-F972-449D-86F0-A7FE479CD24A}" presName="parentText" presStyleLbl="node1" presStyleIdx="2" presStyleCnt="5">
        <dgm:presLayoutVars>
          <dgm:chMax val="0"/>
          <dgm:bulletEnabled val="1"/>
        </dgm:presLayoutVars>
      </dgm:prSet>
      <dgm:spPr/>
      <dgm:t>
        <a:bodyPr/>
        <a:lstStyle/>
        <a:p>
          <a:endParaRPr lang="en-US"/>
        </a:p>
      </dgm:t>
    </dgm:pt>
    <dgm:pt modelId="{39843814-975A-4DFF-B5CB-045C1291D299}" type="pres">
      <dgm:prSet presAssocID="{3687A5F7-F972-449D-86F0-A7FE479CD24A}" presName="negativeSpace" presStyleCnt="0"/>
      <dgm:spPr/>
    </dgm:pt>
    <dgm:pt modelId="{FC526DF3-2560-4F3F-A8D5-9576263ABA21}" type="pres">
      <dgm:prSet presAssocID="{3687A5F7-F972-449D-86F0-A7FE479CD24A}" presName="childText" presStyleLbl="conFgAcc1" presStyleIdx="2" presStyleCnt="5">
        <dgm:presLayoutVars>
          <dgm:bulletEnabled val="1"/>
        </dgm:presLayoutVars>
      </dgm:prSet>
      <dgm:spPr/>
    </dgm:pt>
    <dgm:pt modelId="{3469C790-0209-4892-ADBB-936058D6AC7D}" type="pres">
      <dgm:prSet presAssocID="{15BCE2FC-E78C-4CFD-8B0B-664772D90D73}" presName="spaceBetweenRectangles" presStyleCnt="0"/>
      <dgm:spPr/>
    </dgm:pt>
    <dgm:pt modelId="{DC780A19-5013-44B3-86D7-5FD7E9795072}" type="pres">
      <dgm:prSet presAssocID="{5A7AA94A-B743-4FFC-87B1-1FC6F87B2600}" presName="parentLin" presStyleCnt="0"/>
      <dgm:spPr/>
    </dgm:pt>
    <dgm:pt modelId="{298EFE9C-EBFF-4D49-8518-3127FD7CF813}" type="pres">
      <dgm:prSet presAssocID="{5A7AA94A-B743-4FFC-87B1-1FC6F87B2600}" presName="parentLeftMargin" presStyleLbl="node1" presStyleIdx="2" presStyleCnt="5"/>
      <dgm:spPr/>
      <dgm:t>
        <a:bodyPr/>
        <a:lstStyle/>
        <a:p>
          <a:endParaRPr lang="en-US"/>
        </a:p>
      </dgm:t>
    </dgm:pt>
    <dgm:pt modelId="{2FB4F7BA-4175-419C-823B-BAAC58285E1A}" type="pres">
      <dgm:prSet presAssocID="{5A7AA94A-B743-4FFC-87B1-1FC6F87B2600}" presName="parentText" presStyleLbl="node1" presStyleIdx="3" presStyleCnt="5">
        <dgm:presLayoutVars>
          <dgm:chMax val="0"/>
          <dgm:bulletEnabled val="1"/>
        </dgm:presLayoutVars>
      </dgm:prSet>
      <dgm:spPr/>
      <dgm:t>
        <a:bodyPr/>
        <a:lstStyle/>
        <a:p>
          <a:endParaRPr lang="en-US"/>
        </a:p>
      </dgm:t>
    </dgm:pt>
    <dgm:pt modelId="{A0867DF0-46CC-49F3-AD68-1A75FBBC5ABF}" type="pres">
      <dgm:prSet presAssocID="{5A7AA94A-B743-4FFC-87B1-1FC6F87B2600}" presName="negativeSpace" presStyleCnt="0"/>
      <dgm:spPr/>
    </dgm:pt>
    <dgm:pt modelId="{91290477-E6E4-4F60-AF6B-F683219864C5}" type="pres">
      <dgm:prSet presAssocID="{5A7AA94A-B743-4FFC-87B1-1FC6F87B2600}" presName="childText" presStyleLbl="conFgAcc1" presStyleIdx="3" presStyleCnt="5">
        <dgm:presLayoutVars>
          <dgm:bulletEnabled val="1"/>
        </dgm:presLayoutVars>
      </dgm:prSet>
      <dgm:spPr/>
    </dgm:pt>
    <dgm:pt modelId="{0F18F3BF-F63A-4212-AC83-1B0E099B9802}" type="pres">
      <dgm:prSet presAssocID="{77D13B47-332D-4963-8DE5-1207E5FE3129}" presName="spaceBetweenRectangles" presStyleCnt="0"/>
      <dgm:spPr/>
    </dgm:pt>
    <dgm:pt modelId="{54A2937A-12E9-444A-ACC9-D09B915AFF05}" type="pres">
      <dgm:prSet presAssocID="{8C01C26F-3423-4361-B0DD-C72F7288AAE6}" presName="parentLin" presStyleCnt="0"/>
      <dgm:spPr/>
    </dgm:pt>
    <dgm:pt modelId="{DB06A039-DEE5-4C3A-A3CF-FAA0CD192760}" type="pres">
      <dgm:prSet presAssocID="{8C01C26F-3423-4361-B0DD-C72F7288AAE6}" presName="parentLeftMargin" presStyleLbl="node1" presStyleIdx="3" presStyleCnt="5"/>
      <dgm:spPr/>
      <dgm:t>
        <a:bodyPr/>
        <a:lstStyle/>
        <a:p>
          <a:endParaRPr lang="en-US"/>
        </a:p>
      </dgm:t>
    </dgm:pt>
    <dgm:pt modelId="{F88E97BD-76B0-4F8C-BE74-F069C96A053D}" type="pres">
      <dgm:prSet presAssocID="{8C01C26F-3423-4361-B0DD-C72F7288AAE6}" presName="parentText" presStyleLbl="node1" presStyleIdx="4" presStyleCnt="5">
        <dgm:presLayoutVars>
          <dgm:chMax val="0"/>
          <dgm:bulletEnabled val="1"/>
        </dgm:presLayoutVars>
      </dgm:prSet>
      <dgm:spPr/>
      <dgm:t>
        <a:bodyPr/>
        <a:lstStyle/>
        <a:p>
          <a:endParaRPr lang="en-US"/>
        </a:p>
      </dgm:t>
    </dgm:pt>
    <dgm:pt modelId="{FC026748-2916-439E-8C5D-C91090B2F8A2}" type="pres">
      <dgm:prSet presAssocID="{8C01C26F-3423-4361-B0DD-C72F7288AAE6}" presName="negativeSpace" presStyleCnt="0"/>
      <dgm:spPr/>
    </dgm:pt>
    <dgm:pt modelId="{D2C425AB-985D-4FB7-B584-AC91A62DD01D}" type="pres">
      <dgm:prSet presAssocID="{8C01C26F-3423-4361-B0DD-C72F7288AAE6}" presName="childText" presStyleLbl="conFgAcc1" presStyleIdx="4" presStyleCnt="5">
        <dgm:presLayoutVars>
          <dgm:bulletEnabled val="1"/>
        </dgm:presLayoutVars>
      </dgm:prSet>
      <dgm:spPr/>
    </dgm:pt>
  </dgm:ptLst>
  <dgm:cxnLst>
    <dgm:cxn modelId="{B48E1C6B-910E-4C8B-9CE2-D83B9F4F2CDF}" srcId="{FCD41154-E80D-480B-AACF-D3073FA5BDB1}" destId="{AF71D4B9-8C30-4B1F-BE32-57277421B6F7}" srcOrd="0" destOrd="0" parTransId="{7BF8BA21-D4F4-42A2-AA75-1F731F196736}" sibTransId="{E9C68532-963F-406D-B7AB-8088A02852F1}"/>
    <dgm:cxn modelId="{4A48056A-798F-4550-AB0C-2EA6F92E4A99}" type="presOf" srcId="{8C01C26F-3423-4361-B0DD-C72F7288AAE6}" destId="{DB06A039-DEE5-4C3A-A3CF-FAA0CD192760}" srcOrd="0" destOrd="0" presId="urn:microsoft.com/office/officeart/2005/8/layout/list1"/>
    <dgm:cxn modelId="{51701376-56D7-4122-A2BE-EB2D283B14B1}" type="presOf" srcId="{FCD41154-E80D-480B-AACF-D3073FA5BDB1}" destId="{5841DED0-454E-45E0-A849-4B703FCE95EC}" srcOrd="0" destOrd="0" presId="urn:microsoft.com/office/officeart/2005/8/layout/list1"/>
    <dgm:cxn modelId="{B3DF2688-2E8C-4C64-A311-2A3382DAC50C}" srcId="{FCD41154-E80D-480B-AACF-D3073FA5BDB1}" destId="{C9CECA16-63D1-4580-9E80-6ED4B135768C}" srcOrd="1" destOrd="0" parTransId="{3C0E7F22-A593-44C8-870C-094ADFE9E949}" sibTransId="{C7DBD8B5-5F93-41EB-BE7E-E48666C91067}"/>
    <dgm:cxn modelId="{D655852C-4CA0-4C7F-94B6-2DC7169B4EAB}" type="presOf" srcId="{3687A5F7-F972-449D-86F0-A7FE479CD24A}" destId="{ADB22832-047F-4F3A-8348-45DCC3BDEE4B}" srcOrd="0" destOrd="0" presId="urn:microsoft.com/office/officeart/2005/8/layout/list1"/>
    <dgm:cxn modelId="{C1D2E959-18C2-41D2-A53B-9F5CC6622D28}" type="presOf" srcId="{8C01C26F-3423-4361-B0DD-C72F7288AAE6}" destId="{F88E97BD-76B0-4F8C-BE74-F069C96A053D}" srcOrd="1" destOrd="0" presId="urn:microsoft.com/office/officeart/2005/8/layout/list1"/>
    <dgm:cxn modelId="{A129EA42-ECA1-4D6D-BF2C-E4D630DFCBA6}" srcId="{FCD41154-E80D-480B-AACF-D3073FA5BDB1}" destId="{8C01C26F-3423-4361-B0DD-C72F7288AAE6}" srcOrd="4" destOrd="0" parTransId="{F786FCFE-7EF2-47A8-998B-17B1D54B45F4}" sibTransId="{E32FC908-1FE7-4F39-8C21-8944A69FE758}"/>
    <dgm:cxn modelId="{AFBE4BBA-9F5D-4000-82DF-8E9CC99F304B}" type="presOf" srcId="{AF71D4B9-8C30-4B1F-BE32-57277421B6F7}" destId="{F67088F9-32D2-418D-9DD9-DF5888427308}" srcOrd="1" destOrd="0" presId="urn:microsoft.com/office/officeart/2005/8/layout/list1"/>
    <dgm:cxn modelId="{A464D613-F3CD-4F40-8155-6C12860E3278}" type="presOf" srcId="{5A7AA94A-B743-4FFC-87B1-1FC6F87B2600}" destId="{2FB4F7BA-4175-419C-823B-BAAC58285E1A}" srcOrd="1" destOrd="0" presId="urn:microsoft.com/office/officeart/2005/8/layout/list1"/>
    <dgm:cxn modelId="{EFE7A63A-0D1F-49F5-9C7F-9761C005594C}" type="presOf" srcId="{3687A5F7-F972-449D-86F0-A7FE479CD24A}" destId="{D76A660F-92DF-4D50-8971-A28D64940728}" srcOrd="1" destOrd="0" presId="urn:microsoft.com/office/officeart/2005/8/layout/list1"/>
    <dgm:cxn modelId="{57EF65FA-2F49-4149-8BC4-E83486A49BF9}" type="presOf" srcId="{C9CECA16-63D1-4580-9E80-6ED4B135768C}" destId="{B7F12DBD-AFAF-45C5-B230-928AB2CDF2B8}" srcOrd="0" destOrd="0" presId="urn:microsoft.com/office/officeart/2005/8/layout/list1"/>
    <dgm:cxn modelId="{2142ECD5-0EA9-42C1-AA2D-D2A51FBFABD3}" srcId="{FCD41154-E80D-480B-AACF-D3073FA5BDB1}" destId="{5A7AA94A-B743-4FFC-87B1-1FC6F87B2600}" srcOrd="3" destOrd="0" parTransId="{FE29D56D-972A-4890-B707-0B9BE2B2CD4F}" sibTransId="{77D13B47-332D-4963-8DE5-1207E5FE3129}"/>
    <dgm:cxn modelId="{7F43DFDB-D42E-4C76-836B-66C6A2CFAB69}" type="presOf" srcId="{5A7AA94A-B743-4FFC-87B1-1FC6F87B2600}" destId="{298EFE9C-EBFF-4D49-8518-3127FD7CF813}" srcOrd="0" destOrd="0" presId="urn:microsoft.com/office/officeart/2005/8/layout/list1"/>
    <dgm:cxn modelId="{5D380CF3-A98A-47D8-A20E-9D06E33FD1D7}" type="presOf" srcId="{C9CECA16-63D1-4580-9E80-6ED4B135768C}" destId="{DA9F18BE-B048-4695-A04E-B66A4A1CFE3F}" srcOrd="1" destOrd="0" presId="urn:microsoft.com/office/officeart/2005/8/layout/list1"/>
    <dgm:cxn modelId="{AE65C119-7A1E-4447-A61E-5295F4B9958E}" srcId="{FCD41154-E80D-480B-AACF-D3073FA5BDB1}" destId="{3687A5F7-F972-449D-86F0-A7FE479CD24A}" srcOrd="2" destOrd="0" parTransId="{64CB7B14-82CD-42B2-BF9A-F43160632D05}" sibTransId="{15BCE2FC-E78C-4CFD-8B0B-664772D90D73}"/>
    <dgm:cxn modelId="{AB521624-6772-40EA-A75C-FB667FDC8A66}" type="presOf" srcId="{AF71D4B9-8C30-4B1F-BE32-57277421B6F7}" destId="{826A31C4-F623-4483-A594-DAAD28938D85}" srcOrd="0" destOrd="0" presId="urn:microsoft.com/office/officeart/2005/8/layout/list1"/>
    <dgm:cxn modelId="{45E2BD61-93E3-43A0-9FDB-9CEDEA43BCE2}" type="presParOf" srcId="{5841DED0-454E-45E0-A849-4B703FCE95EC}" destId="{2592B5D8-817C-4CAE-87CA-4AF6A532A8F3}" srcOrd="0" destOrd="0" presId="urn:microsoft.com/office/officeart/2005/8/layout/list1"/>
    <dgm:cxn modelId="{060AB1BA-D14E-4A04-BAF9-863058207706}" type="presParOf" srcId="{2592B5D8-817C-4CAE-87CA-4AF6A532A8F3}" destId="{826A31C4-F623-4483-A594-DAAD28938D85}" srcOrd="0" destOrd="0" presId="urn:microsoft.com/office/officeart/2005/8/layout/list1"/>
    <dgm:cxn modelId="{5E96E68D-C28E-4392-A210-68EBDEC7AF86}" type="presParOf" srcId="{2592B5D8-817C-4CAE-87CA-4AF6A532A8F3}" destId="{F67088F9-32D2-418D-9DD9-DF5888427308}" srcOrd="1" destOrd="0" presId="urn:microsoft.com/office/officeart/2005/8/layout/list1"/>
    <dgm:cxn modelId="{D2C690C8-7B2B-48B6-80E3-C1B0A5F92391}" type="presParOf" srcId="{5841DED0-454E-45E0-A849-4B703FCE95EC}" destId="{41CF042B-1223-4476-B905-A0E83EF90738}" srcOrd="1" destOrd="0" presId="urn:microsoft.com/office/officeart/2005/8/layout/list1"/>
    <dgm:cxn modelId="{F34B94DD-5827-4D04-A4ED-27B4473471A8}" type="presParOf" srcId="{5841DED0-454E-45E0-A849-4B703FCE95EC}" destId="{9704EEFC-84B3-42F0-B323-CE6D6B251544}" srcOrd="2" destOrd="0" presId="urn:microsoft.com/office/officeart/2005/8/layout/list1"/>
    <dgm:cxn modelId="{5F3C2EA5-F8D8-4BF9-8E77-981559633048}" type="presParOf" srcId="{5841DED0-454E-45E0-A849-4B703FCE95EC}" destId="{1375AA6A-F1CC-443A-AB0C-1E0B1E4731D6}" srcOrd="3" destOrd="0" presId="urn:microsoft.com/office/officeart/2005/8/layout/list1"/>
    <dgm:cxn modelId="{451C091A-EE2F-455A-B316-D0BEED610016}" type="presParOf" srcId="{5841DED0-454E-45E0-A849-4B703FCE95EC}" destId="{655A9826-A531-4B0F-8195-E5081B773AEF}" srcOrd="4" destOrd="0" presId="urn:microsoft.com/office/officeart/2005/8/layout/list1"/>
    <dgm:cxn modelId="{69073A87-D975-47FA-850A-6F5CDA031245}" type="presParOf" srcId="{655A9826-A531-4B0F-8195-E5081B773AEF}" destId="{B7F12DBD-AFAF-45C5-B230-928AB2CDF2B8}" srcOrd="0" destOrd="0" presId="urn:microsoft.com/office/officeart/2005/8/layout/list1"/>
    <dgm:cxn modelId="{3C341E4E-CB33-4586-BFE7-9B186B683148}" type="presParOf" srcId="{655A9826-A531-4B0F-8195-E5081B773AEF}" destId="{DA9F18BE-B048-4695-A04E-B66A4A1CFE3F}" srcOrd="1" destOrd="0" presId="urn:microsoft.com/office/officeart/2005/8/layout/list1"/>
    <dgm:cxn modelId="{57B0A0DF-A702-40C4-957F-6EED87A67D56}" type="presParOf" srcId="{5841DED0-454E-45E0-A849-4B703FCE95EC}" destId="{8D836F8E-83CE-401A-AF2C-8B5EECCCA258}" srcOrd="5" destOrd="0" presId="urn:microsoft.com/office/officeart/2005/8/layout/list1"/>
    <dgm:cxn modelId="{FE50AA8F-CD89-44F9-9930-E50D4ED09842}" type="presParOf" srcId="{5841DED0-454E-45E0-A849-4B703FCE95EC}" destId="{5291D519-FD65-486F-AA54-020E15F7AAE0}" srcOrd="6" destOrd="0" presId="urn:microsoft.com/office/officeart/2005/8/layout/list1"/>
    <dgm:cxn modelId="{7A97D046-CF23-459E-8C93-01A8C00DC613}" type="presParOf" srcId="{5841DED0-454E-45E0-A849-4B703FCE95EC}" destId="{06E5B7AC-F7D9-471B-A536-09D436778E96}" srcOrd="7" destOrd="0" presId="urn:microsoft.com/office/officeart/2005/8/layout/list1"/>
    <dgm:cxn modelId="{E7631D3E-32C0-4F77-9836-A6B20F6A0720}" type="presParOf" srcId="{5841DED0-454E-45E0-A849-4B703FCE95EC}" destId="{CDD78C3D-4E9B-45AA-8109-56ADEA393E16}" srcOrd="8" destOrd="0" presId="urn:microsoft.com/office/officeart/2005/8/layout/list1"/>
    <dgm:cxn modelId="{FCC9E2FC-7490-420E-826B-BA1558DBA34A}" type="presParOf" srcId="{CDD78C3D-4E9B-45AA-8109-56ADEA393E16}" destId="{ADB22832-047F-4F3A-8348-45DCC3BDEE4B}" srcOrd="0" destOrd="0" presId="urn:microsoft.com/office/officeart/2005/8/layout/list1"/>
    <dgm:cxn modelId="{33DFFC74-6DA7-4950-B6B5-09DE630ED8E8}" type="presParOf" srcId="{CDD78C3D-4E9B-45AA-8109-56ADEA393E16}" destId="{D76A660F-92DF-4D50-8971-A28D64940728}" srcOrd="1" destOrd="0" presId="urn:microsoft.com/office/officeart/2005/8/layout/list1"/>
    <dgm:cxn modelId="{2E67FEFB-CE39-447F-972D-4DE00F2A2018}" type="presParOf" srcId="{5841DED0-454E-45E0-A849-4B703FCE95EC}" destId="{39843814-975A-4DFF-B5CB-045C1291D299}" srcOrd="9" destOrd="0" presId="urn:microsoft.com/office/officeart/2005/8/layout/list1"/>
    <dgm:cxn modelId="{9BB6B606-71BB-4BB6-945D-D36ACE01852A}" type="presParOf" srcId="{5841DED0-454E-45E0-A849-4B703FCE95EC}" destId="{FC526DF3-2560-4F3F-A8D5-9576263ABA21}" srcOrd="10" destOrd="0" presId="urn:microsoft.com/office/officeart/2005/8/layout/list1"/>
    <dgm:cxn modelId="{DA5EE4B6-AA35-4221-B296-261B144D8F3E}" type="presParOf" srcId="{5841DED0-454E-45E0-A849-4B703FCE95EC}" destId="{3469C790-0209-4892-ADBB-936058D6AC7D}" srcOrd="11" destOrd="0" presId="urn:microsoft.com/office/officeart/2005/8/layout/list1"/>
    <dgm:cxn modelId="{D9F739FF-753F-4823-A67E-87AE3F1525E4}" type="presParOf" srcId="{5841DED0-454E-45E0-A849-4B703FCE95EC}" destId="{DC780A19-5013-44B3-86D7-5FD7E9795072}" srcOrd="12" destOrd="0" presId="urn:microsoft.com/office/officeart/2005/8/layout/list1"/>
    <dgm:cxn modelId="{6A8B63F6-BDF9-4B02-86C9-917A32857FFB}" type="presParOf" srcId="{DC780A19-5013-44B3-86D7-5FD7E9795072}" destId="{298EFE9C-EBFF-4D49-8518-3127FD7CF813}" srcOrd="0" destOrd="0" presId="urn:microsoft.com/office/officeart/2005/8/layout/list1"/>
    <dgm:cxn modelId="{92EBAF27-5270-4395-A09C-E865D2C44963}" type="presParOf" srcId="{DC780A19-5013-44B3-86D7-5FD7E9795072}" destId="{2FB4F7BA-4175-419C-823B-BAAC58285E1A}" srcOrd="1" destOrd="0" presId="urn:microsoft.com/office/officeart/2005/8/layout/list1"/>
    <dgm:cxn modelId="{02C795A8-66A1-4FAB-A584-3560F32F8C0F}" type="presParOf" srcId="{5841DED0-454E-45E0-A849-4B703FCE95EC}" destId="{A0867DF0-46CC-49F3-AD68-1A75FBBC5ABF}" srcOrd="13" destOrd="0" presId="urn:microsoft.com/office/officeart/2005/8/layout/list1"/>
    <dgm:cxn modelId="{5A40DD56-72EA-466F-B3BD-AD11D62F5CDA}" type="presParOf" srcId="{5841DED0-454E-45E0-A849-4B703FCE95EC}" destId="{91290477-E6E4-4F60-AF6B-F683219864C5}" srcOrd="14" destOrd="0" presId="urn:microsoft.com/office/officeart/2005/8/layout/list1"/>
    <dgm:cxn modelId="{41C056DF-8BAB-484C-9C41-2392647F9914}" type="presParOf" srcId="{5841DED0-454E-45E0-A849-4B703FCE95EC}" destId="{0F18F3BF-F63A-4212-AC83-1B0E099B9802}" srcOrd="15" destOrd="0" presId="urn:microsoft.com/office/officeart/2005/8/layout/list1"/>
    <dgm:cxn modelId="{1B461613-7595-4B68-A064-F7B906DB34B4}" type="presParOf" srcId="{5841DED0-454E-45E0-A849-4B703FCE95EC}" destId="{54A2937A-12E9-444A-ACC9-D09B915AFF05}" srcOrd="16" destOrd="0" presId="urn:microsoft.com/office/officeart/2005/8/layout/list1"/>
    <dgm:cxn modelId="{41680623-D5FE-4F28-B644-636545B2EA53}" type="presParOf" srcId="{54A2937A-12E9-444A-ACC9-D09B915AFF05}" destId="{DB06A039-DEE5-4C3A-A3CF-FAA0CD192760}" srcOrd="0" destOrd="0" presId="urn:microsoft.com/office/officeart/2005/8/layout/list1"/>
    <dgm:cxn modelId="{03E779B6-5CD8-4D74-87AB-10EB83FDB188}" type="presParOf" srcId="{54A2937A-12E9-444A-ACC9-D09B915AFF05}" destId="{F88E97BD-76B0-4F8C-BE74-F069C96A053D}" srcOrd="1" destOrd="0" presId="urn:microsoft.com/office/officeart/2005/8/layout/list1"/>
    <dgm:cxn modelId="{C3C64F55-6A06-4BC2-9DA3-4333D518D6A3}" type="presParOf" srcId="{5841DED0-454E-45E0-A849-4B703FCE95EC}" destId="{FC026748-2916-439E-8C5D-C91090B2F8A2}" srcOrd="17" destOrd="0" presId="urn:microsoft.com/office/officeart/2005/8/layout/list1"/>
    <dgm:cxn modelId="{C0C0BD0E-0E90-4997-960D-CB8E09947002}" type="presParOf" srcId="{5841DED0-454E-45E0-A849-4B703FCE95EC}" destId="{D2C425AB-985D-4FB7-B584-AC91A62DD01D}" srcOrd="18" destOrd="0" presId="urn:microsoft.com/office/officeart/2005/8/layout/list1"/>
  </dgm:cxnLst>
  <dgm:bg/>
  <dgm:whole/>
</dgm:dataModel>
</file>

<file path=ppt/diagrams/data19.xml><?xml version="1.0" encoding="utf-8"?>
<dgm:dataModel xmlns:dgm="http://schemas.openxmlformats.org/drawingml/2006/diagram" xmlns:a="http://schemas.openxmlformats.org/drawingml/2006/main">
  <dgm:ptLst>
    <dgm:pt modelId="{58DBBB81-0F67-4E7E-AA89-3D4EE50F354A}"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A0BF1D59-67A6-4355-9FBF-274E0F6DB7B3}">
      <dgm:prSet phldrT="[Text]" custT="1"/>
      <dgm:spPr/>
      <dgm:t>
        <a:bodyPr/>
        <a:lstStyle/>
        <a:p>
          <a:r>
            <a:rPr lang="en-US" sz="2800" dirty="0" smtClean="0"/>
            <a:t>Equipment Failure</a:t>
          </a:r>
          <a:endParaRPr lang="en-US" sz="2800" dirty="0"/>
        </a:p>
      </dgm:t>
    </dgm:pt>
    <dgm:pt modelId="{2A9A947A-58E9-45F2-98D9-68C957D80850}" type="parTrans" cxnId="{F7176A92-848C-4E3A-986D-7AABDC1D3C99}">
      <dgm:prSet/>
      <dgm:spPr/>
      <dgm:t>
        <a:bodyPr/>
        <a:lstStyle/>
        <a:p>
          <a:endParaRPr lang="en-US"/>
        </a:p>
      </dgm:t>
    </dgm:pt>
    <dgm:pt modelId="{687F6347-BCED-4AF7-9129-E85D9B95FA55}" type="sibTrans" cxnId="{F7176A92-848C-4E3A-986D-7AABDC1D3C99}">
      <dgm:prSet/>
      <dgm:spPr/>
      <dgm:t>
        <a:bodyPr/>
        <a:lstStyle/>
        <a:p>
          <a:endParaRPr lang="en-US"/>
        </a:p>
      </dgm:t>
    </dgm:pt>
    <dgm:pt modelId="{F3707A72-5504-4962-8CFD-F524D69A81C4}">
      <dgm:prSet phldrT="[Text]" custT="1"/>
      <dgm:spPr/>
      <dgm:t>
        <a:bodyPr/>
        <a:lstStyle/>
        <a:p>
          <a:r>
            <a:rPr lang="en-US" sz="2800" dirty="0" smtClean="0"/>
            <a:t>Facility design</a:t>
          </a:r>
          <a:endParaRPr lang="en-US" sz="2800" dirty="0"/>
        </a:p>
      </dgm:t>
    </dgm:pt>
    <dgm:pt modelId="{106EDFC1-8A2E-4305-B2E1-E8D4A1E2F53C}" type="parTrans" cxnId="{82F5C3A7-FD3D-4B4A-8AFD-288B1D5B29D2}">
      <dgm:prSet/>
      <dgm:spPr/>
      <dgm:t>
        <a:bodyPr/>
        <a:lstStyle/>
        <a:p>
          <a:endParaRPr lang="en-US"/>
        </a:p>
      </dgm:t>
    </dgm:pt>
    <dgm:pt modelId="{03327928-BC5F-450A-9F3F-DA6F7415B1A5}" type="sibTrans" cxnId="{82F5C3A7-FD3D-4B4A-8AFD-288B1D5B29D2}">
      <dgm:prSet/>
      <dgm:spPr/>
      <dgm:t>
        <a:bodyPr/>
        <a:lstStyle/>
        <a:p>
          <a:endParaRPr lang="en-US"/>
        </a:p>
      </dgm:t>
    </dgm:pt>
    <dgm:pt modelId="{38B895F2-4162-4BF7-A62D-5D66FC001BC4}">
      <dgm:prSet phldrT="[Text]" custT="1"/>
      <dgm:spPr/>
      <dgm:t>
        <a:bodyPr/>
        <a:lstStyle/>
        <a:p>
          <a:r>
            <a:rPr lang="en-US" sz="2800" dirty="0" smtClean="0"/>
            <a:t>Training  process</a:t>
          </a:r>
          <a:endParaRPr lang="en-US" sz="2800" dirty="0"/>
        </a:p>
      </dgm:t>
    </dgm:pt>
    <dgm:pt modelId="{E09C0892-29A8-4CD0-AECC-588CB49D5BB5}" type="parTrans" cxnId="{96DD6CFD-FC7C-40AE-9789-504F043B6C42}">
      <dgm:prSet/>
      <dgm:spPr/>
      <dgm:t>
        <a:bodyPr/>
        <a:lstStyle/>
        <a:p>
          <a:endParaRPr lang="en-US"/>
        </a:p>
      </dgm:t>
    </dgm:pt>
    <dgm:pt modelId="{AA4947AE-BB4F-48F4-A4B1-2B79740698B5}" type="sibTrans" cxnId="{96DD6CFD-FC7C-40AE-9789-504F043B6C42}">
      <dgm:prSet/>
      <dgm:spPr/>
      <dgm:t>
        <a:bodyPr/>
        <a:lstStyle/>
        <a:p>
          <a:endParaRPr lang="en-US"/>
        </a:p>
      </dgm:t>
    </dgm:pt>
    <dgm:pt modelId="{DF22180E-A2E5-4A00-BECE-AFCC22180A7B}">
      <dgm:prSet phldrT="[Text]" custT="1"/>
      <dgm:spPr/>
      <dgm:t>
        <a:bodyPr/>
        <a:lstStyle/>
        <a:p>
          <a:r>
            <a:rPr lang="en-US" sz="2800" dirty="0" smtClean="0"/>
            <a:t>Maintenance culture</a:t>
          </a:r>
          <a:endParaRPr lang="en-US" sz="2800" dirty="0"/>
        </a:p>
      </dgm:t>
    </dgm:pt>
    <dgm:pt modelId="{53508FFB-2B7B-4CE7-A854-7204151E1C29}" type="parTrans" cxnId="{39356C63-6962-4A93-B543-C0633ED2529C}">
      <dgm:prSet/>
      <dgm:spPr/>
      <dgm:t>
        <a:bodyPr/>
        <a:lstStyle/>
        <a:p>
          <a:endParaRPr lang="en-US"/>
        </a:p>
      </dgm:t>
    </dgm:pt>
    <dgm:pt modelId="{FD7CABBC-D03D-47B9-BE26-F20A753BA3A3}" type="sibTrans" cxnId="{39356C63-6962-4A93-B543-C0633ED2529C}">
      <dgm:prSet/>
      <dgm:spPr/>
      <dgm:t>
        <a:bodyPr/>
        <a:lstStyle/>
        <a:p>
          <a:endParaRPr lang="en-US"/>
        </a:p>
      </dgm:t>
    </dgm:pt>
    <dgm:pt modelId="{EA722B4C-D3FB-4857-8659-7A963DE409D1}">
      <dgm:prSet phldrT="[Text]" custT="1"/>
      <dgm:spPr/>
      <dgm:t>
        <a:bodyPr/>
        <a:lstStyle/>
        <a:p>
          <a:r>
            <a:rPr lang="en-US" sz="2800" dirty="0" smtClean="0"/>
            <a:t>Financial resources</a:t>
          </a:r>
          <a:endParaRPr lang="en-US" sz="2800" dirty="0"/>
        </a:p>
      </dgm:t>
    </dgm:pt>
    <dgm:pt modelId="{9E8D0C8B-5448-49A4-B238-1FEBFD48C9A6}" type="parTrans" cxnId="{1935B71B-7EAF-4023-AF72-769E30DE987A}">
      <dgm:prSet/>
      <dgm:spPr/>
      <dgm:t>
        <a:bodyPr/>
        <a:lstStyle/>
        <a:p>
          <a:endParaRPr lang="en-US"/>
        </a:p>
      </dgm:t>
    </dgm:pt>
    <dgm:pt modelId="{C8EB9DF5-0061-494F-97D6-18F7C073070D}" type="sibTrans" cxnId="{1935B71B-7EAF-4023-AF72-769E30DE987A}">
      <dgm:prSet/>
      <dgm:spPr/>
      <dgm:t>
        <a:bodyPr/>
        <a:lstStyle/>
        <a:p>
          <a:endParaRPr lang="en-US"/>
        </a:p>
      </dgm:t>
    </dgm:pt>
    <dgm:pt modelId="{C0C18815-A8E0-4D13-92CF-7896A1E2BF44}">
      <dgm:prSet phldrT="[Text]" custT="1"/>
      <dgm:spPr/>
      <dgm:t>
        <a:bodyPr/>
        <a:lstStyle/>
        <a:p>
          <a:r>
            <a:rPr lang="en-US" sz="2800" dirty="0" smtClean="0"/>
            <a:t>Human resource problems</a:t>
          </a:r>
          <a:endParaRPr lang="en-US" sz="2800" dirty="0"/>
        </a:p>
      </dgm:t>
    </dgm:pt>
    <dgm:pt modelId="{CDC0C728-7F54-41AB-9198-35516675C74B}" type="parTrans" cxnId="{78D1E003-B215-4F83-AE3D-18B0D46F8E43}">
      <dgm:prSet/>
      <dgm:spPr/>
      <dgm:t>
        <a:bodyPr/>
        <a:lstStyle/>
        <a:p>
          <a:endParaRPr lang="en-US"/>
        </a:p>
      </dgm:t>
    </dgm:pt>
    <dgm:pt modelId="{B9F4D0F9-859A-44BC-B5ED-CD2E75AE80C8}" type="sibTrans" cxnId="{78D1E003-B215-4F83-AE3D-18B0D46F8E43}">
      <dgm:prSet/>
      <dgm:spPr/>
      <dgm:t>
        <a:bodyPr/>
        <a:lstStyle/>
        <a:p>
          <a:endParaRPr lang="en-US"/>
        </a:p>
      </dgm:t>
    </dgm:pt>
    <dgm:pt modelId="{412B4C32-8153-4170-AEE3-A63F2787022A}">
      <dgm:prSet phldrT="[Text]" custT="1"/>
      <dgm:spPr/>
      <dgm:t>
        <a:bodyPr/>
        <a:lstStyle/>
        <a:p>
          <a:r>
            <a:rPr lang="en-US" sz="2800" dirty="0" smtClean="0"/>
            <a:t>Poor process mapping</a:t>
          </a:r>
          <a:endParaRPr lang="en-US" sz="2800" dirty="0"/>
        </a:p>
      </dgm:t>
    </dgm:pt>
    <dgm:pt modelId="{5F207DE6-D418-4F07-A325-EA94FBEA5470}" type="parTrans" cxnId="{37FFAEAC-D93D-4144-8E74-71E45608B44E}">
      <dgm:prSet/>
      <dgm:spPr/>
      <dgm:t>
        <a:bodyPr/>
        <a:lstStyle/>
        <a:p>
          <a:endParaRPr lang="en-US"/>
        </a:p>
      </dgm:t>
    </dgm:pt>
    <dgm:pt modelId="{D941E249-6F82-4053-AD4D-D586A8559DEF}" type="sibTrans" cxnId="{37FFAEAC-D93D-4144-8E74-71E45608B44E}">
      <dgm:prSet/>
      <dgm:spPr/>
      <dgm:t>
        <a:bodyPr/>
        <a:lstStyle/>
        <a:p>
          <a:endParaRPr lang="en-US"/>
        </a:p>
      </dgm:t>
    </dgm:pt>
    <dgm:pt modelId="{60595B18-31D9-41ED-8B99-C2F746582851}" type="pres">
      <dgm:prSet presAssocID="{58DBBB81-0F67-4E7E-AA89-3D4EE50F354A}" presName="linear" presStyleCnt="0">
        <dgm:presLayoutVars>
          <dgm:dir/>
          <dgm:animLvl val="lvl"/>
          <dgm:resizeHandles val="exact"/>
        </dgm:presLayoutVars>
      </dgm:prSet>
      <dgm:spPr/>
      <dgm:t>
        <a:bodyPr/>
        <a:lstStyle/>
        <a:p>
          <a:endParaRPr lang="en-US"/>
        </a:p>
      </dgm:t>
    </dgm:pt>
    <dgm:pt modelId="{DE0884CF-38A2-426D-94BD-30700BBB1627}" type="pres">
      <dgm:prSet presAssocID="{A0BF1D59-67A6-4355-9FBF-274E0F6DB7B3}" presName="parentLin" presStyleCnt="0"/>
      <dgm:spPr/>
    </dgm:pt>
    <dgm:pt modelId="{CAFB8356-EC6A-4B41-A137-F45C2E9C7864}" type="pres">
      <dgm:prSet presAssocID="{A0BF1D59-67A6-4355-9FBF-274E0F6DB7B3}" presName="parentLeftMargin" presStyleLbl="node1" presStyleIdx="0" presStyleCnt="7"/>
      <dgm:spPr/>
      <dgm:t>
        <a:bodyPr/>
        <a:lstStyle/>
        <a:p>
          <a:endParaRPr lang="en-US"/>
        </a:p>
      </dgm:t>
    </dgm:pt>
    <dgm:pt modelId="{EEDC9643-B56D-4870-BEBB-89CC37FFD447}" type="pres">
      <dgm:prSet presAssocID="{A0BF1D59-67A6-4355-9FBF-274E0F6DB7B3}" presName="parentText" presStyleLbl="node1" presStyleIdx="0" presStyleCnt="7">
        <dgm:presLayoutVars>
          <dgm:chMax val="0"/>
          <dgm:bulletEnabled val="1"/>
        </dgm:presLayoutVars>
      </dgm:prSet>
      <dgm:spPr/>
      <dgm:t>
        <a:bodyPr/>
        <a:lstStyle/>
        <a:p>
          <a:endParaRPr lang="en-US"/>
        </a:p>
      </dgm:t>
    </dgm:pt>
    <dgm:pt modelId="{5C2ED9FF-988E-4B67-A5C2-E6003B463443}" type="pres">
      <dgm:prSet presAssocID="{A0BF1D59-67A6-4355-9FBF-274E0F6DB7B3}" presName="negativeSpace" presStyleCnt="0"/>
      <dgm:spPr/>
    </dgm:pt>
    <dgm:pt modelId="{7F73E8DE-92D6-4725-8D33-E2A607F8B651}" type="pres">
      <dgm:prSet presAssocID="{A0BF1D59-67A6-4355-9FBF-274E0F6DB7B3}" presName="childText" presStyleLbl="conFgAcc1" presStyleIdx="0" presStyleCnt="7">
        <dgm:presLayoutVars>
          <dgm:bulletEnabled val="1"/>
        </dgm:presLayoutVars>
      </dgm:prSet>
      <dgm:spPr/>
    </dgm:pt>
    <dgm:pt modelId="{AB4369AB-8A27-4722-8532-C21C20B8F498}" type="pres">
      <dgm:prSet presAssocID="{687F6347-BCED-4AF7-9129-E85D9B95FA55}" presName="spaceBetweenRectangles" presStyleCnt="0"/>
      <dgm:spPr/>
    </dgm:pt>
    <dgm:pt modelId="{BEF857AE-9CB7-40EC-983D-350DAB0518D6}" type="pres">
      <dgm:prSet presAssocID="{F3707A72-5504-4962-8CFD-F524D69A81C4}" presName="parentLin" presStyleCnt="0"/>
      <dgm:spPr/>
    </dgm:pt>
    <dgm:pt modelId="{868008F8-17BC-4230-BAD5-B377D8FA7C39}" type="pres">
      <dgm:prSet presAssocID="{F3707A72-5504-4962-8CFD-F524D69A81C4}" presName="parentLeftMargin" presStyleLbl="node1" presStyleIdx="0" presStyleCnt="7"/>
      <dgm:spPr/>
      <dgm:t>
        <a:bodyPr/>
        <a:lstStyle/>
        <a:p>
          <a:endParaRPr lang="en-US"/>
        </a:p>
      </dgm:t>
    </dgm:pt>
    <dgm:pt modelId="{CB3FB27C-583B-434D-8988-9B789AE156E1}" type="pres">
      <dgm:prSet presAssocID="{F3707A72-5504-4962-8CFD-F524D69A81C4}" presName="parentText" presStyleLbl="node1" presStyleIdx="1" presStyleCnt="7">
        <dgm:presLayoutVars>
          <dgm:chMax val="0"/>
          <dgm:bulletEnabled val="1"/>
        </dgm:presLayoutVars>
      </dgm:prSet>
      <dgm:spPr/>
      <dgm:t>
        <a:bodyPr/>
        <a:lstStyle/>
        <a:p>
          <a:endParaRPr lang="en-US"/>
        </a:p>
      </dgm:t>
    </dgm:pt>
    <dgm:pt modelId="{119D5942-D0F4-4393-AA52-431FD9BA72F9}" type="pres">
      <dgm:prSet presAssocID="{F3707A72-5504-4962-8CFD-F524D69A81C4}" presName="negativeSpace" presStyleCnt="0"/>
      <dgm:spPr/>
    </dgm:pt>
    <dgm:pt modelId="{34236F08-CB89-4C4F-8962-2FEC2BFB108E}" type="pres">
      <dgm:prSet presAssocID="{F3707A72-5504-4962-8CFD-F524D69A81C4}" presName="childText" presStyleLbl="conFgAcc1" presStyleIdx="1" presStyleCnt="7">
        <dgm:presLayoutVars>
          <dgm:bulletEnabled val="1"/>
        </dgm:presLayoutVars>
      </dgm:prSet>
      <dgm:spPr/>
    </dgm:pt>
    <dgm:pt modelId="{A2120BCD-0BD3-4998-ADD2-6D96EDBD4131}" type="pres">
      <dgm:prSet presAssocID="{03327928-BC5F-450A-9F3F-DA6F7415B1A5}" presName="spaceBetweenRectangles" presStyleCnt="0"/>
      <dgm:spPr/>
    </dgm:pt>
    <dgm:pt modelId="{9B768167-9309-4613-96AD-6E7BCEB373D5}" type="pres">
      <dgm:prSet presAssocID="{38B895F2-4162-4BF7-A62D-5D66FC001BC4}" presName="parentLin" presStyleCnt="0"/>
      <dgm:spPr/>
    </dgm:pt>
    <dgm:pt modelId="{29B3900E-8355-4ED5-929C-F936EDC60A56}" type="pres">
      <dgm:prSet presAssocID="{38B895F2-4162-4BF7-A62D-5D66FC001BC4}" presName="parentLeftMargin" presStyleLbl="node1" presStyleIdx="1" presStyleCnt="7"/>
      <dgm:spPr/>
      <dgm:t>
        <a:bodyPr/>
        <a:lstStyle/>
        <a:p>
          <a:endParaRPr lang="en-US"/>
        </a:p>
      </dgm:t>
    </dgm:pt>
    <dgm:pt modelId="{47FE1BEE-E5AE-43B2-8C9F-A70B235AD2B8}" type="pres">
      <dgm:prSet presAssocID="{38B895F2-4162-4BF7-A62D-5D66FC001BC4}" presName="parentText" presStyleLbl="node1" presStyleIdx="2" presStyleCnt="7">
        <dgm:presLayoutVars>
          <dgm:chMax val="0"/>
          <dgm:bulletEnabled val="1"/>
        </dgm:presLayoutVars>
      </dgm:prSet>
      <dgm:spPr/>
      <dgm:t>
        <a:bodyPr/>
        <a:lstStyle/>
        <a:p>
          <a:endParaRPr lang="en-US"/>
        </a:p>
      </dgm:t>
    </dgm:pt>
    <dgm:pt modelId="{4575AE86-83F3-4834-9EFF-96793F3B4FD0}" type="pres">
      <dgm:prSet presAssocID="{38B895F2-4162-4BF7-A62D-5D66FC001BC4}" presName="negativeSpace" presStyleCnt="0"/>
      <dgm:spPr/>
    </dgm:pt>
    <dgm:pt modelId="{74D57B25-EE86-4EBE-8714-A7FEA2CA6EA2}" type="pres">
      <dgm:prSet presAssocID="{38B895F2-4162-4BF7-A62D-5D66FC001BC4}" presName="childText" presStyleLbl="conFgAcc1" presStyleIdx="2" presStyleCnt="7">
        <dgm:presLayoutVars>
          <dgm:bulletEnabled val="1"/>
        </dgm:presLayoutVars>
      </dgm:prSet>
      <dgm:spPr/>
    </dgm:pt>
    <dgm:pt modelId="{FB575928-A79C-4DD5-9E4F-F942D251264D}" type="pres">
      <dgm:prSet presAssocID="{AA4947AE-BB4F-48F4-A4B1-2B79740698B5}" presName="spaceBetweenRectangles" presStyleCnt="0"/>
      <dgm:spPr/>
    </dgm:pt>
    <dgm:pt modelId="{33CE2BCD-5F26-4D2F-97F0-71BBB280428C}" type="pres">
      <dgm:prSet presAssocID="{DF22180E-A2E5-4A00-BECE-AFCC22180A7B}" presName="parentLin" presStyleCnt="0"/>
      <dgm:spPr/>
    </dgm:pt>
    <dgm:pt modelId="{6F762441-8F9C-4985-BBEC-711CBCC5C076}" type="pres">
      <dgm:prSet presAssocID="{DF22180E-A2E5-4A00-BECE-AFCC22180A7B}" presName="parentLeftMargin" presStyleLbl="node1" presStyleIdx="2" presStyleCnt="7"/>
      <dgm:spPr/>
      <dgm:t>
        <a:bodyPr/>
        <a:lstStyle/>
        <a:p>
          <a:endParaRPr lang="en-US"/>
        </a:p>
      </dgm:t>
    </dgm:pt>
    <dgm:pt modelId="{15AB0A15-FE9A-48DD-9D9F-3F9710A042F0}" type="pres">
      <dgm:prSet presAssocID="{DF22180E-A2E5-4A00-BECE-AFCC22180A7B}" presName="parentText" presStyleLbl="node1" presStyleIdx="3" presStyleCnt="7">
        <dgm:presLayoutVars>
          <dgm:chMax val="0"/>
          <dgm:bulletEnabled val="1"/>
        </dgm:presLayoutVars>
      </dgm:prSet>
      <dgm:spPr/>
      <dgm:t>
        <a:bodyPr/>
        <a:lstStyle/>
        <a:p>
          <a:endParaRPr lang="en-US"/>
        </a:p>
      </dgm:t>
    </dgm:pt>
    <dgm:pt modelId="{53BF9F81-8BE4-4F23-97B3-A2B869572B05}" type="pres">
      <dgm:prSet presAssocID="{DF22180E-A2E5-4A00-BECE-AFCC22180A7B}" presName="negativeSpace" presStyleCnt="0"/>
      <dgm:spPr/>
    </dgm:pt>
    <dgm:pt modelId="{D04E2372-C59F-4D12-BF00-2A221B7A0D5C}" type="pres">
      <dgm:prSet presAssocID="{DF22180E-A2E5-4A00-BECE-AFCC22180A7B}" presName="childText" presStyleLbl="conFgAcc1" presStyleIdx="3" presStyleCnt="7">
        <dgm:presLayoutVars>
          <dgm:bulletEnabled val="1"/>
        </dgm:presLayoutVars>
      </dgm:prSet>
      <dgm:spPr/>
    </dgm:pt>
    <dgm:pt modelId="{E2CE023A-4300-4E25-A92C-C81CD2229509}" type="pres">
      <dgm:prSet presAssocID="{FD7CABBC-D03D-47B9-BE26-F20A753BA3A3}" presName="spaceBetweenRectangles" presStyleCnt="0"/>
      <dgm:spPr/>
    </dgm:pt>
    <dgm:pt modelId="{08D07803-EE1A-4E8D-AFC2-9B13B1EAF402}" type="pres">
      <dgm:prSet presAssocID="{EA722B4C-D3FB-4857-8659-7A963DE409D1}" presName="parentLin" presStyleCnt="0"/>
      <dgm:spPr/>
    </dgm:pt>
    <dgm:pt modelId="{86D8BC86-1CF5-4CF8-BF46-7EF331737BF1}" type="pres">
      <dgm:prSet presAssocID="{EA722B4C-D3FB-4857-8659-7A963DE409D1}" presName="parentLeftMargin" presStyleLbl="node1" presStyleIdx="3" presStyleCnt="7"/>
      <dgm:spPr/>
      <dgm:t>
        <a:bodyPr/>
        <a:lstStyle/>
        <a:p>
          <a:endParaRPr lang="en-US"/>
        </a:p>
      </dgm:t>
    </dgm:pt>
    <dgm:pt modelId="{AC2CDB1D-B787-4D4F-A3E1-321513D417EC}" type="pres">
      <dgm:prSet presAssocID="{EA722B4C-D3FB-4857-8659-7A963DE409D1}" presName="parentText" presStyleLbl="node1" presStyleIdx="4" presStyleCnt="7">
        <dgm:presLayoutVars>
          <dgm:chMax val="0"/>
          <dgm:bulletEnabled val="1"/>
        </dgm:presLayoutVars>
      </dgm:prSet>
      <dgm:spPr/>
      <dgm:t>
        <a:bodyPr/>
        <a:lstStyle/>
        <a:p>
          <a:endParaRPr lang="en-US"/>
        </a:p>
      </dgm:t>
    </dgm:pt>
    <dgm:pt modelId="{8C0A9EDC-983C-4CFA-98A6-7C0243522B09}" type="pres">
      <dgm:prSet presAssocID="{EA722B4C-D3FB-4857-8659-7A963DE409D1}" presName="negativeSpace" presStyleCnt="0"/>
      <dgm:spPr/>
    </dgm:pt>
    <dgm:pt modelId="{F08876F6-B275-4A6C-BFEB-0D7A942AD457}" type="pres">
      <dgm:prSet presAssocID="{EA722B4C-D3FB-4857-8659-7A963DE409D1}" presName="childText" presStyleLbl="conFgAcc1" presStyleIdx="4" presStyleCnt="7">
        <dgm:presLayoutVars>
          <dgm:bulletEnabled val="1"/>
        </dgm:presLayoutVars>
      </dgm:prSet>
      <dgm:spPr/>
    </dgm:pt>
    <dgm:pt modelId="{CCB12830-F16D-4EBF-8F3B-E58B15806787}" type="pres">
      <dgm:prSet presAssocID="{C8EB9DF5-0061-494F-97D6-18F7C073070D}" presName="spaceBetweenRectangles" presStyleCnt="0"/>
      <dgm:spPr/>
    </dgm:pt>
    <dgm:pt modelId="{D4DCEC06-F957-4590-A54F-0CFCC8D1EA92}" type="pres">
      <dgm:prSet presAssocID="{C0C18815-A8E0-4D13-92CF-7896A1E2BF44}" presName="parentLin" presStyleCnt="0"/>
      <dgm:spPr/>
    </dgm:pt>
    <dgm:pt modelId="{85327F6E-2A42-497D-8111-DB22E46CAE0A}" type="pres">
      <dgm:prSet presAssocID="{C0C18815-A8E0-4D13-92CF-7896A1E2BF44}" presName="parentLeftMargin" presStyleLbl="node1" presStyleIdx="4" presStyleCnt="7"/>
      <dgm:spPr/>
      <dgm:t>
        <a:bodyPr/>
        <a:lstStyle/>
        <a:p>
          <a:endParaRPr lang="en-US"/>
        </a:p>
      </dgm:t>
    </dgm:pt>
    <dgm:pt modelId="{08281AA3-98B8-4217-884F-8695FDCB8E9D}" type="pres">
      <dgm:prSet presAssocID="{C0C18815-A8E0-4D13-92CF-7896A1E2BF44}" presName="parentText" presStyleLbl="node1" presStyleIdx="5" presStyleCnt="7">
        <dgm:presLayoutVars>
          <dgm:chMax val="0"/>
          <dgm:bulletEnabled val="1"/>
        </dgm:presLayoutVars>
      </dgm:prSet>
      <dgm:spPr/>
      <dgm:t>
        <a:bodyPr/>
        <a:lstStyle/>
        <a:p>
          <a:endParaRPr lang="en-US"/>
        </a:p>
      </dgm:t>
    </dgm:pt>
    <dgm:pt modelId="{4D611487-285A-47B1-9DCB-91831DF0628E}" type="pres">
      <dgm:prSet presAssocID="{C0C18815-A8E0-4D13-92CF-7896A1E2BF44}" presName="negativeSpace" presStyleCnt="0"/>
      <dgm:spPr/>
    </dgm:pt>
    <dgm:pt modelId="{14043D77-E948-4902-9D7D-3F5D742F68EC}" type="pres">
      <dgm:prSet presAssocID="{C0C18815-A8E0-4D13-92CF-7896A1E2BF44}" presName="childText" presStyleLbl="conFgAcc1" presStyleIdx="5" presStyleCnt="7">
        <dgm:presLayoutVars>
          <dgm:bulletEnabled val="1"/>
        </dgm:presLayoutVars>
      </dgm:prSet>
      <dgm:spPr/>
    </dgm:pt>
    <dgm:pt modelId="{73BCCB69-8B46-4B70-8497-27CE2D3E7913}" type="pres">
      <dgm:prSet presAssocID="{B9F4D0F9-859A-44BC-B5ED-CD2E75AE80C8}" presName="spaceBetweenRectangles" presStyleCnt="0"/>
      <dgm:spPr/>
    </dgm:pt>
    <dgm:pt modelId="{DCB64476-5C30-428A-A6A8-781A4153F9A7}" type="pres">
      <dgm:prSet presAssocID="{412B4C32-8153-4170-AEE3-A63F2787022A}" presName="parentLin" presStyleCnt="0"/>
      <dgm:spPr/>
    </dgm:pt>
    <dgm:pt modelId="{87C90FDD-25EA-408B-B05B-2CF0825A83B0}" type="pres">
      <dgm:prSet presAssocID="{412B4C32-8153-4170-AEE3-A63F2787022A}" presName="parentLeftMargin" presStyleLbl="node1" presStyleIdx="5" presStyleCnt="7"/>
      <dgm:spPr/>
      <dgm:t>
        <a:bodyPr/>
        <a:lstStyle/>
        <a:p>
          <a:endParaRPr lang="en-US"/>
        </a:p>
      </dgm:t>
    </dgm:pt>
    <dgm:pt modelId="{4DCAA1DE-CCE2-4623-8846-DF952CCF63FC}" type="pres">
      <dgm:prSet presAssocID="{412B4C32-8153-4170-AEE3-A63F2787022A}" presName="parentText" presStyleLbl="node1" presStyleIdx="6" presStyleCnt="7">
        <dgm:presLayoutVars>
          <dgm:chMax val="0"/>
          <dgm:bulletEnabled val="1"/>
        </dgm:presLayoutVars>
      </dgm:prSet>
      <dgm:spPr/>
      <dgm:t>
        <a:bodyPr/>
        <a:lstStyle/>
        <a:p>
          <a:endParaRPr lang="en-US"/>
        </a:p>
      </dgm:t>
    </dgm:pt>
    <dgm:pt modelId="{29470A2E-1C4D-4BEC-9729-865674EE7884}" type="pres">
      <dgm:prSet presAssocID="{412B4C32-8153-4170-AEE3-A63F2787022A}" presName="negativeSpace" presStyleCnt="0"/>
      <dgm:spPr/>
    </dgm:pt>
    <dgm:pt modelId="{7752D411-5083-484E-A4D3-25F101F22790}" type="pres">
      <dgm:prSet presAssocID="{412B4C32-8153-4170-AEE3-A63F2787022A}" presName="childText" presStyleLbl="conFgAcc1" presStyleIdx="6" presStyleCnt="7">
        <dgm:presLayoutVars>
          <dgm:bulletEnabled val="1"/>
        </dgm:presLayoutVars>
      </dgm:prSet>
      <dgm:spPr/>
    </dgm:pt>
  </dgm:ptLst>
  <dgm:cxnLst>
    <dgm:cxn modelId="{FFFB1A4C-C42A-407E-BBCE-187675BBCF97}" type="presOf" srcId="{C0C18815-A8E0-4D13-92CF-7896A1E2BF44}" destId="{08281AA3-98B8-4217-884F-8695FDCB8E9D}" srcOrd="1" destOrd="0" presId="urn:microsoft.com/office/officeart/2005/8/layout/list1"/>
    <dgm:cxn modelId="{5CF99937-4F27-424B-9725-AF740007E99F}" type="presOf" srcId="{38B895F2-4162-4BF7-A62D-5D66FC001BC4}" destId="{29B3900E-8355-4ED5-929C-F936EDC60A56}" srcOrd="0" destOrd="0" presId="urn:microsoft.com/office/officeart/2005/8/layout/list1"/>
    <dgm:cxn modelId="{1935B71B-7EAF-4023-AF72-769E30DE987A}" srcId="{58DBBB81-0F67-4E7E-AA89-3D4EE50F354A}" destId="{EA722B4C-D3FB-4857-8659-7A963DE409D1}" srcOrd="4" destOrd="0" parTransId="{9E8D0C8B-5448-49A4-B238-1FEBFD48C9A6}" sibTransId="{C8EB9DF5-0061-494F-97D6-18F7C073070D}"/>
    <dgm:cxn modelId="{660E0556-07A6-487A-A74A-79CE1DDDA316}" type="presOf" srcId="{A0BF1D59-67A6-4355-9FBF-274E0F6DB7B3}" destId="{CAFB8356-EC6A-4B41-A137-F45C2E9C7864}" srcOrd="0" destOrd="0" presId="urn:microsoft.com/office/officeart/2005/8/layout/list1"/>
    <dgm:cxn modelId="{39356C63-6962-4A93-B543-C0633ED2529C}" srcId="{58DBBB81-0F67-4E7E-AA89-3D4EE50F354A}" destId="{DF22180E-A2E5-4A00-BECE-AFCC22180A7B}" srcOrd="3" destOrd="0" parTransId="{53508FFB-2B7B-4CE7-A854-7204151E1C29}" sibTransId="{FD7CABBC-D03D-47B9-BE26-F20A753BA3A3}"/>
    <dgm:cxn modelId="{9072C617-CFEA-4239-9090-45E16702654D}" type="presOf" srcId="{58DBBB81-0F67-4E7E-AA89-3D4EE50F354A}" destId="{60595B18-31D9-41ED-8B99-C2F746582851}" srcOrd="0" destOrd="0" presId="urn:microsoft.com/office/officeart/2005/8/layout/list1"/>
    <dgm:cxn modelId="{02AE7BEF-BB95-47E0-B91C-14033F387521}" type="presOf" srcId="{412B4C32-8153-4170-AEE3-A63F2787022A}" destId="{87C90FDD-25EA-408B-B05B-2CF0825A83B0}" srcOrd="0" destOrd="0" presId="urn:microsoft.com/office/officeart/2005/8/layout/list1"/>
    <dgm:cxn modelId="{AF114D5E-BDB4-4D0C-AF70-9AED1D7806D9}" type="presOf" srcId="{DF22180E-A2E5-4A00-BECE-AFCC22180A7B}" destId="{15AB0A15-FE9A-48DD-9D9F-3F9710A042F0}" srcOrd="1" destOrd="0" presId="urn:microsoft.com/office/officeart/2005/8/layout/list1"/>
    <dgm:cxn modelId="{96DD6CFD-FC7C-40AE-9789-504F043B6C42}" srcId="{58DBBB81-0F67-4E7E-AA89-3D4EE50F354A}" destId="{38B895F2-4162-4BF7-A62D-5D66FC001BC4}" srcOrd="2" destOrd="0" parTransId="{E09C0892-29A8-4CD0-AECC-588CB49D5BB5}" sibTransId="{AA4947AE-BB4F-48F4-A4B1-2B79740698B5}"/>
    <dgm:cxn modelId="{F05EC3CC-567A-471D-B0BF-72A917B6D492}" type="presOf" srcId="{DF22180E-A2E5-4A00-BECE-AFCC22180A7B}" destId="{6F762441-8F9C-4985-BBEC-711CBCC5C076}" srcOrd="0" destOrd="0" presId="urn:microsoft.com/office/officeart/2005/8/layout/list1"/>
    <dgm:cxn modelId="{10BAB680-C74D-4B9C-B86B-C32D17ED9F71}" type="presOf" srcId="{EA722B4C-D3FB-4857-8659-7A963DE409D1}" destId="{AC2CDB1D-B787-4D4F-A3E1-321513D417EC}" srcOrd="1" destOrd="0" presId="urn:microsoft.com/office/officeart/2005/8/layout/list1"/>
    <dgm:cxn modelId="{82F5C3A7-FD3D-4B4A-8AFD-288B1D5B29D2}" srcId="{58DBBB81-0F67-4E7E-AA89-3D4EE50F354A}" destId="{F3707A72-5504-4962-8CFD-F524D69A81C4}" srcOrd="1" destOrd="0" parTransId="{106EDFC1-8A2E-4305-B2E1-E8D4A1E2F53C}" sibTransId="{03327928-BC5F-450A-9F3F-DA6F7415B1A5}"/>
    <dgm:cxn modelId="{37FFAEAC-D93D-4144-8E74-71E45608B44E}" srcId="{58DBBB81-0F67-4E7E-AA89-3D4EE50F354A}" destId="{412B4C32-8153-4170-AEE3-A63F2787022A}" srcOrd="6" destOrd="0" parTransId="{5F207DE6-D418-4F07-A325-EA94FBEA5470}" sibTransId="{D941E249-6F82-4053-AD4D-D586A8559DEF}"/>
    <dgm:cxn modelId="{D25B7406-B66B-4960-94B1-CCC9F8DECE45}" type="presOf" srcId="{EA722B4C-D3FB-4857-8659-7A963DE409D1}" destId="{86D8BC86-1CF5-4CF8-BF46-7EF331737BF1}" srcOrd="0" destOrd="0" presId="urn:microsoft.com/office/officeart/2005/8/layout/list1"/>
    <dgm:cxn modelId="{55744D58-D88B-43EB-B90E-7E604815AD40}" type="presOf" srcId="{A0BF1D59-67A6-4355-9FBF-274E0F6DB7B3}" destId="{EEDC9643-B56D-4870-BEBB-89CC37FFD447}" srcOrd="1" destOrd="0" presId="urn:microsoft.com/office/officeart/2005/8/layout/list1"/>
    <dgm:cxn modelId="{F7176A92-848C-4E3A-986D-7AABDC1D3C99}" srcId="{58DBBB81-0F67-4E7E-AA89-3D4EE50F354A}" destId="{A0BF1D59-67A6-4355-9FBF-274E0F6DB7B3}" srcOrd="0" destOrd="0" parTransId="{2A9A947A-58E9-45F2-98D9-68C957D80850}" sibTransId="{687F6347-BCED-4AF7-9129-E85D9B95FA55}"/>
    <dgm:cxn modelId="{78D1E003-B215-4F83-AE3D-18B0D46F8E43}" srcId="{58DBBB81-0F67-4E7E-AA89-3D4EE50F354A}" destId="{C0C18815-A8E0-4D13-92CF-7896A1E2BF44}" srcOrd="5" destOrd="0" parTransId="{CDC0C728-7F54-41AB-9198-35516675C74B}" sibTransId="{B9F4D0F9-859A-44BC-B5ED-CD2E75AE80C8}"/>
    <dgm:cxn modelId="{74AFFC4D-DD15-4A5D-9A3F-10B88D213BBC}" type="presOf" srcId="{F3707A72-5504-4962-8CFD-F524D69A81C4}" destId="{868008F8-17BC-4230-BAD5-B377D8FA7C39}" srcOrd="0" destOrd="0" presId="urn:microsoft.com/office/officeart/2005/8/layout/list1"/>
    <dgm:cxn modelId="{8FFC0922-3841-40F8-B6CA-C3844B568984}" type="presOf" srcId="{C0C18815-A8E0-4D13-92CF-7896A1E2BF44}" destId="{85327F6E-2A42-497D-8111-DB22E46CAE0A}" srcOrd="0" destOrd="0" presId="urn:microsoft.com/office/officeart/2005/8/layout/list1"/>
    <dgm:cxn modelId="{65A4C324-7817-41D4-8C67-551494E98B48}" type="presOf" srcId="{38B895F2-4162-4BF7-A62D-5D66FC001BC4}" destId="{47FE1BEE-E5AE-43B2-8C9F-A70B235AD2B8}" srcOrd="1" destOrd="0" presId="urn:microsoft.com/office/officeart/2005/8/layout/list1"/>
    <dgm:cxn modelId="{0DFD005A-BC72-45C1-A419-DAE7E48761F7}" type="presOf" srcId="{412B4C32-8153-4170-AEE3-A63F2787022A}" destId="{4DCAA1DE-CCE2-4623-8846-DF952CCF63FC}" srcOrd="1" destOrd="0" presId="urn:microsoft.com/office/officeart/2005/8/layout/list1"/>
    <dgm:cxn modelId="{38093328-5B1D-4A14-928A-16F68CB3204A}" type="presOf" srcId="{F3707A72-5504-4962-8CFD-F524D69A81C4}" destId="{CB3FB27C-583B-434D-8988-9B789AE156E1}" srcOrd="1" destOrd="0" presId="urn:microsoft.com/office/officeart/2005/8/layout/list1"/>
    <dgm:cxn modelId="{6F26394A-A6C2-4ED9-8663-F1C7E4AA1A21}" type="presParOf" srcId="{60595B18-31D9-41ED-8B99-C2F746582851}" destId="{DE0884CF-38A2-426D-94BD-30700BBB1627}" srcOrd="0" destOrd="0" presId="urn:microsoft.com/office/officeart/2005/8/layout/list1"/>
    <dgm:cxn modelId="{E647ABD2-F56E-47B6-9A19-4E7F54C0E894}" type="presParOf" srcId="{DE0884CF-38A2-426D-94BD-30700BBB1627}" destId="{CAFB8356-EC6A-4B41-A137-F45C2E9C7864}" srcOrd="0" destOrd="0" presId="urn:microsoft.com/office/officeart/2005/8/layout/list1"/>
    <dgm:cxn modelId="{66BE383B-08FC-4D32-A22E-233F86A2496D}" type="presParOf" srcId="{DE0884CF-38A2-426D-94BD-30700BBB1627}" destId="{EEDC9643-B56D-4870-BEBB-89CC37FFD447}" srcOrd="1" destOrd="0" presId="urn:microsoft.com/office/officeart/2005/8/layout/list1"/>
    <dgm:cxn modelId="{8BB93204-F3ED-48C4-92A0-F537225585A9}" type="presParOf" srcId="{60595B18-31D9-41ED-8B99-C2F746582851}" destId="{5C2ED9FF-988E-4B67-A5C2-E6003B463443}" srcOrd="1" destOrd="0" presId="urn:microsoft.com/office/officeart/2005/8/layout/list1"/>
    <dgm:cxn modelId="{C6BF1462-163B-44F6-919C-57DE41ECD1C8}" type="presParOf" srcId="{60595B18-31D9-41ED-8B99-C2F746582851}" destId="{7F73E8DE-92D6-4725-8D33-E2A607F8B651}" srcOrd="2" destOrd="0" presId="urn:microsoft.com/office/officeart/2005/8/layout/list1"/>
    <dgm:cxn modelId="{962DAF9E-2A2A-41CD-B5C0-2A0D6FF9354B}" type="presParOf" srcId="{60595B18-31D9-41ED-8B99-C2F746582851}" destId="{AB4369AB-8A27-4722-8532-C21C20B8F498}" srcOrd="3" destOrd="0" presId="urn:microsoft.com/office/officeart/2005/8/layout/list1"/>
    <dgm:cxn modelId="{F4C43CA1-2135-4EC5-AF60-FE2B023BB3ED}" type="presParOf" srcId="{60595B18-31D9-41ED-8B99-C2F746582851}" destId="{BEF857AE-9CB7-40EC-983D-350DAB0518D6}" srcOrd="4" destOrd="0" presId="urn:microsoft.com/office/officeart/2005/8/layout/list1"/>
    <dgm:cxn modelId="{3ABFCCDE-F35B-4690-ACEF-2B91C545C5D2}" type="presParOf" srcId="{BEF857AE-9CB7-40EC-983D-350DAB0518D6}" destId="{868008F8-17BC-4230-BAD5-B377D8FA7C39}" srcOrd="0" destOrd="0" presId="urn:microsoft.com/office/officeart/2005/8/layout/list1"/>
    <dgm:cxn modelId="{6ECD8BB8-31A6-42E3-85FB-80B8B0BD88BB}" type="presParOf" srcId="{BEF857AE-9CB7-40EC-983D-350DAB0518D6}" destId="{CB3FB27C-583B-434D-8988-9B789AE156E1}" srcOrd="1" destOrd="0" presId="urn:microsoft.com/office/officeart/2005/8/layout/list1"/>
    <dgm:cxn modelId="{F41D8CDA-C0AC-4F7E-90D9-047F17BB1D2C}" type="presParOf" srcId="{60595B18-31D9-41ED-8B99-C2F746582851}" destId="{119D5942-D0F4-4393-AA52-431FD9BA72F9}" srcOrd="5" destOrd="0" presId="urn:microsoft.com/office/officeart/2005/8/layout/list1"/>
    <dgm:cxn modelId="{DE3117B4-6C5F-4FDF-BE54-E305823CA80A}" type="presParOf" srcId="{60595B18-31D9-41ED-8B99-C2F746582851}" destId="{34236F08-CB89-4C4F-8962-2FEC2BFB108E}" srcOrd="6" destOrd="0" presId="urn:microsoft.com/office/officeart/2005/8/layout/list1"/>
    <dgm:cxn modelId="{20A180FB-B7C3-40C0-B9B4-5C4758A881D9}" type="presParOf" srcId="{60595B18-31D9-41ED-8B99-C2F746582851}" destId="{A2120BCD-0BD3-4998-ADD2-6D96EDBD4131}" srcOrd="7" destOrd="0" presId="urn:microsoft.com/office/officeart/2005/8/layout/list1"/>
    <dgm:cxn modelId="{139D0E8F-6FE1-43EC-BEAB-650795E7EA58}" type="presParOf" srcId="{60595B18-31D9-41ED-8B99-C2F746582851}" destId="{9B768167-9309-4613-96AD-6E7BCEB373D5}" srcOrd="8" destOrd="0" presId="urn:microsoft.com/office/officeart/2005/8/layout/list1"/>
    <dgm:cxn modelId="{23D42B9F-6FD5-4319-A2E9-361FE2CEF9F2}" type="presParOf" srcId="{9B768167-9309-4613-96AD-6E7BCEB373D5}" destId="{29B3900E-8355-4ED5-929C-F936EDC60A56}" srcOrd="0" destOrd="0" presId="urn:microsoft.com/office/officeart/2005/8/layout/list1"/>
    <dgm:cxn modelId="{A676F2E5-46A9-4E4B-A815-0CCA41C25225}" type="presParOf" srcId="{9B768167-9309-4613-96AD-6E7BCEB373D5}" destId="{47FE1BEE-E5AE-43B2-8C9F-A70B235AD2B8}" srcOrd="1" destOrd="0" presId="urn:microsoft.com/office/officeart/2005/8/layout/list1"/>
    <dgm:cxn modelId="{F7944926-70F9-45B5-B06F-F250BD55DDE7}" type="presParOf" srcId="{60595B18-31D9-41ED-8B99-C2F746582851}" destId="{4575AE86-83F3-4834-9EFF-96793F3B4FD0}" srcOrd="9" destOrd="0" presId="urn:microsoft.com/office/officeart/2005/8/layout/list1"/>
    <dgm:cxn modelId="{FDF0F764-7E9D-4FBA-9BDD-C085DE794455}" type="presParOf" srcId="{60595B18-31D9-41ED-8B99-C2F746582851}" destId="{74D57B25-EE86-4EBE-8714-A7FEA2CA6EA2}" srcOrd="10" destOrd="0" presId="urn:microsoft.com/office/officeart/2005/8/layout/list1"/>
    <dgm:cxn modelId="{CAFC49C1-DCAE-4BE8-A460-EBEAE56A3FC8}" type="presParOf" srcId="{60595B18-31D9-41ED-8B99-C2F746582851}" destId="{FB575928-A79C-4DD5-9E4F-F942D251264D}" srcOrd="11" destOrd="0" presId="urn:microsoft.com/office/officeart/2005/8/layout/list1"/>
    <dgm:cxn modelId="{91CB0DB7-6F3B-484C-802A-BB87860D8427}" type="presParOf" srcId="{60595B18-31D9-41ED-8B99-C2F746582851}" destId="{33CE2BCD-5F26-4D2F-97F0-71BBB280428C}" srcOrd="12" destOrd="0" presId="urn:microsoft.com/office/officeart/2005/8/layout/list1"/>
    <dgm:cxn modelId="{79793558-34DA-47AC-BD2F-3D19220230EA}" type="presParOf" srcId="{33CE2BCD-5F26-4D2F-97F0-71BBB280428C}" destId="{6F762441-8F9C-4985-BBEC-711CBCC5C076}" srcOrd="0" destOrd="0" presId="urn:microsoft.com/office/officeart/2005/8/layout/list1"/>
    <dgm:cxn modelId="{77672E5F-1C73-4C00-B810-D472EA8E77D3}" type="presParOf" srcId="{33CE2BCD-5F26-4D2F-97F0-71BBB280428C}" destId="{15AB0A15-FE9A-48DD-9D9F-3F9710A042F0}" srcOrd="1" destOrd="0" presId="urn:microsoft.com/office/officeart/2005/8/layout/list1"/>
    <dgm:cxn modelId="{046B36BF-C375-458C-94DC-FB169CF0B46D}" type="presParOf" srcId="{60595B18-31D9-41ED-8B99-C2F746582851}" destId="{53BF9F81-8BE4-4F23-97B3-A2B869572B05}" srcOrd="13" destOrd="0" presId="urn:microsoft.com/office/officeart/2005/8/layout/list1"/>
    <dgm:cxn modelId="{F4063943-611B-46D3-9188-CEDF765AECD0}" type="presParOf" srcId="{60595B18-31D9-41ED-8B99-C2F746582851}" destId="{D04E2372-C59F-4D12-BF00-2A221B7A0D5C}" srcOrd="14" destOrd="0" presId="urn:microsoft.com/office/officeart/2005/8/layout/list1"/>
    <dgm:cxn modelId="{9494A409-49A3-45C9-849F-13A91C9A33C3}" type="presParOf" srcId="{60595B18-31D9-41ED-8B99-C2F746582851}" destId="{E2CE023A-4300-4E25-A92C-C81CD2229509}" srcOrd="15" destOrd="0" presId="urn:microsoft.com/office/officeart/2005/8/layout/list1"/>
    <dgm:cxn modelId="{A5850FC2-923D-47D2-8A91-8587D95C4562}" type="presParOf" srcId="{60595B18-31D9-41ED-8B99-C2F746582851}" destId="{08D07803-EE1A-4E8D-AFC2-9B13B1EAF402}" srcOrd="16" destOrd="0" presId="urn:microsoft.com/office/officeart/2005/8/layout/list1"/>
    <dgm:cxn modelId="{2491C10A-ED07-4C3D-BE61-500D57E0B02B}" type="presParOf" srcId="{08D07803-EE1A-4E8D-AFC2-9B13B1EAF402}" destId="{86D8BC86-1CF5-4CF8-BF46-7EF331737BF1}" srcOrd="0" destOrd="0" presId="urn:microsoft.com/office/officeart/2005/8/layout/list1"/>
    <dgm:cxn modelId="{2EE64881-F71B-4D37-A484-35B9069DBC72}" type="presParOf" srcId="{08D07803-EE1A-4E8D-AFC2-9B13B1EAF402}" destId="{AC2CDB1D-B787-4D4F-A3E1-321513D417EC}" srcOrd="1" destOrd="0" presId="urn:microsoft.com/office/officeart/2005/8/layout/list1"/>
    <dgm:cxn modelId="{35968023-2501-4789-BEAD-B4F0D53821C5}" type="presParOf" srcId="{60595B18-31D9-41ED-8B99-C2F746582851}" destId="{8C0A9EDC-983C-4CFA-98A6-7C0243522B09}" srcOrd="17" destOrd="0" presId="urn:microsoft.com/office/officeart/2005/8/layout/list1"/>
    <dgm:cxn modelId="{6DAB7BD8-8B08-4027-8C18-DCF0E37222F6}" type="presParOf" srcId="{60595B18-31D9-41ED-8B99-C2F746582851}" destId="{F08876F6-B275-4A6C-BFEB-0D7A942AD457}" srcOrd="18" destOrd="0" presId="urn:microsoft.com/office/officeart/2005/8/layout/list1"/>
    <dgm:cxn modelId="{5C7339AD-93EB-4C9F-9CC5-7BC42D05EE9C}" type="presParOf" srcId="{60595B18-31D9-41ED-8B99-C2F746582851}" destId="{CCB12830-F16D-4EBF-8F3B-E58B15806787}" srcOrd="19" destOrd="0" presId="urn:microsoft.com/office/officeart/2005/8/layout/list1"/>
    <dgm:cxn modelId="{83BC29D1-EA4D-4A4B-9E46-ACD75A170D54}" type="presParOf" srcId="{60595B18-31D9-41ED-8B99-C2F746582851}" destId="{D4DCEC06-F957-4590-A54F-0CFCC8D1EA92}" srcOrd="20" destOrd="0" presId="urn:microsoft.com/office/officeart/2005/8/layout/list1"/>
    <dgm:cxn modelId="{D4242443-599E-4976-BE3D-7EA9BCDCEE6C}" type="presParOf" srcId="{D4DCEC06-F957-4590-A54F-0CFCC8D1EA92}" destId="{85327F6E-2A42-497D-8111-DB22E46CAE0A}" srcOrd="0" destOrd="0" presId="urn:microsoft.com/office/officeart/2005/8/layout/list1"/>
    <dgm:cxn modelId="{8695E5E6-F09C-4B9D-8F45-EC9D39F8E17E}" type="presParOf" srcId="{D4DCEC06-F957-4590-A54F-0CFCC8D1EA92}" destId="{08281AA3-98B8-4217-884F-8695FDCB8E9D}" srcOrd="1" destOrd="0" presId="urn:microsoft.com/office/officeart/2005/8/layout/list1"/>
    <dgm:cxn modelId="{F7D4B210-5DDF-4340-AFB8-1740F8042E7D}" type="presParOf" srcId="{60595B18-31D9-41ED-8B99-C2F746582851}" destId="{4D611487-285A-47B1-9DCB-91831DF0628E}" srcOrd="21" destOrd="0" presId="urn:microsoft.com/office/officeart/2005/8/layout/list1"/>
    <dgm:cxn modelId="{0B8F3711-1E45-4FD7-94EA-D87B6DD05C0F}" type="presParOf" srcId="{60595B18-31D9-41ED-8B99-C2F746582851}" destId="{14043D77-E948-4902-9D7D-3F5D742F68EC}" srcOrd="22" destOrd="0" presId="urn:microsoft.com/office/officeart/2005/8/layout/list1"/>
    <dgm:cxn modelId="{B4140E94-FB24-4468-8A36-79503E7D9E85}" type="presParOf" srcId="{60595B18-31D9-41ED-8B99-C2F746582851}" destId="{73BCCB69-8B46-4B70-8497-27CE2D3E7913}" srcOrd="23" destOrd="0" presId="urn:microsoft.com/office/officeart/2005/8/layout/list1"/>
    <dgm:cxn modelId="{D2FA5E03-B16A-4398-AFB1-50300A19F9D5}" type="presParOf" srcId="{60595B18-31D9-41ED-8B99-C2F746582851}" destId="{DCB64476-5C30-428A-A6A8-781A4153F9A7}" srcOrd="24" destOrd="0" presId="urn:microsoft.com/office/officeart/2005/8/layout/list1"/>
    <dgm:cxn modelId="{DBBA11AB-1E85-4304-94F6-2DD08318453C}" type="presParOf" srcId="{DCB64476-5C30-428A-A6A8-781A4153F9A7}" destId="{87C90FDD-25EA-408B-B05B-2CF0825A83B0}" srcOrd="0" destOrd="0" presId="urn:microsoft.com/office/officeart/2005/8/layout/list1"/>
    <dgm:cxn modelId="{BA36B154-ACB3-4FA4-95B6-378C87E5C178}" type="presParOf" srcId="{DCB64476-5C30-428A-A6A8-781A4153F9A7}" destId="{4DCAA1DE-CCE2-4623-8846-DF952CCF63FC}" srcOrd="1" destOrd="0" presId="urn:microsoft.com/office/officeart/2005/8/layout/list1"/>
    <dgm:cxn modelId="{2BA35675-778A-4ADE-8C0B-955CCA9E9258}" type="presParOf" srcId="{60595B18-31D9-41ED-8B99-C2F746582851}" destId="{29470A2E-1C4D-4BEC-9729-865674EE7884}" srcOrd="25" destOrd="0" presId="urn:microsoft.com/office/officeart/2005/8/layout/list1"/>
    <dgm:cxn modelId="{25528E00-50CB-4BDB-B9CE-40F15E819869}" type="presParOf" srcId="{60595B18-31D9-41ED-8B99-C2F746582851}" destId="{7752D411-5083-484E-A4D3-25F101F22790}" srcOrd="26" destOrd="0" presId="urn:microsoft.com/office/officeart/2005/8/layout/list1"/>
  </dgm:cxnLst>
  <dgm:bg/>
  <dgm:whole/>
</dgm:dataModel>
</file>

<file path=ppt/diagrams/data2.xml><?xml version="1.0" encoding="utf-8"?>
<dgm:dataModel xmlns:dgm="http://schemas.openxmlformats.org/drawingml/2006/diagram" xmlns:a="http://schemas.openxmlformats.org/drawingml/2006/main">
  <dgm:ptLst>
    <dgm:pt modelId="{9EE57400-CB7A-4B28-A3E3-E92C4C1C8F60}" type="doc">
      <dgm:prSet loTypeId="urn:microsoft.com/office/officeart/2005/8/layout/gear1" loCatId="process" qsTypeId="urn:microsoft.com/office/officeart/2005/8/quickstyle/simple1" qsCatId="simple" csTypeId="urn:microsoft.com/office/officeart/2005/8/colors/colorful2" csCatId="colorful" phldr="1"/>
      <dgm:spPr/>
    </dgm:pt>
    <dgm:pt modelId="{1BC67074-DAED-48D5-AB0E-C76DF94CB7EB}">
      <dgm:prSet phldrT="[Text]"/>
      <dgm:spPr/>
      <dgm:t>
        <a:bodyPr/>
        <a:lstStyle/>
        <a:p>
          <a:r>
            <a:rPr lang="en-US" dirty="0" smtClean="0"/>
            <a:t>Harm</a:t>
          </a:r>
          <a:endParaRPr lang="en-US" dirty="0"/>
        </a:p>
      </dgm:t>
    </dgm:pt>
    <dgm:pt modelId="{398D6CA1-08E8-4B63-90F1-E21322BC4CB7}" type="parTrans" cxnId="{3D9E279A-5CE1-4DE9-9B27-3D2F07EBCF62}">
      <dgm:prSet/>
      <dgm:spPr/>
      <dgm:t>
        <a:bodyPr/>
        <a:lstStyle/>
        <a:p>
          <a:endParaRPr lang="en-US"/>
        </a:p>
      </dgm:t>
    </dgm:pt>
    <dgm:pt modelId="{AC0ED814-52CE-4C5F-9598-FCBC28DC1CDB}" type="sibTrans" cxnId="{3D9E279A-5CE1-4DE9-9B27-3D2F07EBCF62}">
      <dgm:prSet/>
      <dgm:spPr/>
      <dgm:t>
        <a:bodyPr/>
        <a:lstStyle/>
        <a:p>
          <a:endParaRPr lang="en-US"/>
        </a:p>
      </dgm:t>
    </dgm:pt>
    <dgm:pt modelId="{166EC9FB-40C7-49AA-AA9F-B8C592C16090}">
      <dgm:prSet phldrT="[Text]"/>
      <dgm:spPr/>
      <dgm:t>
        <a:bodyPr/>
        <a:lstStyle/>
        <a:p>
          <a:r>
            <a:rPr lang="en-US" dirty="0" smtClean="0"/>
            <a:t>Medical harm</a:t>
          </a:r>
          <a:endParaRPr lang="en-US" dirty="0"/>
        </a:p>
      </dgm:t>
    </dgm:pt>
    <dgm:pt modelId="{810042E6-77DD-4164-BEDF-D08FCB76F4AC}" type="parTrans" cxnId="{B155E640-46FD-4218-BCE5-9620BAFF8439}">
      <dgm:prSet/>
      <dgm:spPr/>
      <dgm:t>
        <a:bodyPr/>
        <a:lstStyle/>
        <a:p>
          <a:endParaRPr lang="en-US"/>
        </a:p>
      </dgm:t>
    </dgm:pt>
    <dgm:pt modelId="{44172CAD-2D99-427C-83AE-CC75EB87AC7F}" type="sibTrans" cxnId="{B155E640-46FD-4218-BCE5-9620BAFF8439}">
      <dgm:prSet/>
      <dgm:spPr/>
      <dgm:t>
        <a:bodyPr/>
        <a:lstStyle/>
        <a:p>
          <a:endParaRPr lang="en-US"/>
        </a:p>
      </dgm:t>
    </dgm:pt>
    <dgm:pt modelId="{64657F9E-910C-472C-BABA-480E572073B6}">
      <dgm:prSet phldrT="[Text]"/>
      <dgm:spPr/>
      <dgm:t>
        <a:bodyPr/>
        <a:lstStyle/>
        <a:p>
          <a:r>
            <a:rPr lang="en-US" dirty="0" smtClean="0"/>
            <a:t>Non medical harm</a:t>
          </a:r>
          <a:endParaRPr lang="en-US" dirty="0"/>
        </a:p>
      </dgm:t>
    </dgm:pt>
    <dgm:pt modelId="{417AF350-AEF6-41A1-9409-E3EB2AB9958C}" type="parTrans" cxnId="{C20D50FA-E441-43B8-8F33-E00EFE3CE77A}">
      <dgm:prSet/>
      <dgm:spPr/>
      <dgm:t>
        <a:bodyPr/>
        <a:lstStyle/>
        <a:p>
          <a:endParaRPr lang="en-US"/>
        </a:p>
      </dgm:t>
    </dgm:pt>
    <dgm:pt modelId="{41F849F9-CB5B-411E-8D86-97018A3B60F3}" type="sibTrans" cxnId="{C20D50FA-E441-43B8-8F33-E00EFE3CE77A}">
      <dgm:prSet/>
      <dgm:spPr/>
      <dgm:t>
        <a:bodyPr/>
        <a:lstStyle/>
        <a:p>
          <a:endParaRPr lang="en-US"/>
        </a:p>
      </dgm:t>
    </dgm:pt>
    <dgm:pt modelId="{80D3447D-CB38-4C19-8E97-E0516BDAE63E}" type="pres">
      <dgm:prSet presAssocID="{9EE57400-CB7A-4B28-A3E3-E92C4C1C8F60}" presName="composite" presStyleCnt="0">
        <dgm:presLayoutVars>
          <dgm:chMax val="3"/>
          <dgm:animLvl val="lvl"/>
          <dgm:resizeHandles val="exact"/>
        </dgm:presLayoutVars>
      </dgm:prSet>
      <dgm:spPr/>
    </dgm:pt>
    <dgm:pt modelId="{68926A60-B9DA-4192-8446-AB1E419C1339}" type="pres">
      <dgm:prSet presAssocID="{1BC67074-DAED-48D5-AB0E-C76DF94CB7EB}" presName="gear1" presStyleLbl="node1" presStyleIdx="0" presStyleCnt="3">
        <dgm:presLayoutVars>
          <dgm:chMax val="1"/>
          <dgm:bulletEnabled val="1"/>
        </dgm:presLayoutVars>
      </dgm:prSet>
      <dgm:spPr/>
      <dgm:t>
        <a:bodyPr/>
        <a:lstStyle/>
        <a:p>
          <a:endParaRPr lang="en-US"/>
        </a:p>
      </dgm:t>
    </dgm:pt>
    <dgm:pt modelId="{229F0206-3C44-46D6-94E8-5D841C579E9E}" type="pres">
      <dgm:prSet presAssocID="{1BC67074-DAED-48D5-AB0E-C76DF94CB7EB}" presName="gear1srcNode" presStyleLbl="node1" presStyleIdx="0" presStyleCnt="3"/>
      <dgm:spPr/>
      <dgm:t>
        <a:bodyPr/>
        <a:lstStyle/>
        <a:p>
          <a:endParaRPr lang="en-US"/>
        </a:p>
      </dgm:t>
    </dgm:pt>
    <dgm:pt modelId="{DBE6DA25-7F15-496F-81EB-AB5CD31EA979}" type="pres">
      <dgm:prSet presAssocID="{1BC67074-DAED-48D5-AB0E-C76DF94CB7EB}" presName="gear1dstNode" presStyleLbl="node1" presStyleIdx="0" presStyleCnt="3"/>
      <dgm:spPr/>
      <dgm:t>
        <a:bodyPr/>
        <a:lstStyle/>
        <a:p>
          <a:endParaRPr lang="en-US"/>
        </a:p>
      </dgm:t>
    </dgm:pt>
    <dgm:pt modelId="{C5DE3840-B30B-47D6-8B94-5C67C60FDC21}" type="pres">
      <dgm:prSet presAssocID="{166EC9FB-40C7-49AA-AA9F-B8C592C16090}" presName="gear2" presStyleLbl="node1" presStyleIdx="1" presStyleCnt="3">
        <dgm:presLayoutVars>
          <dgm:chMax val="1"/>
          <dgm:bulletEnabled val="1"/>
        </dgm:presLayoutVars>
      </dgm:prSet>
      <dgm:spPr/>
      <dgm:t>
        <a:bodyPr/>
        <a:lstStyle/>
        <a:p>
          <a:endParaRPr lang="en-US"/>
        </a:p>
      </dgm:t>
    </dgm:pt>
    <dgm:pt modelId="{F1E00056-607F-4628-9EEA-FC4B7FA30ADE}" type="pres">
      <dgm:prSet presAssocID="{166EC9FB-40C7-49AA-AA9F-B8C592C16090}" presName="gear2srcNode" presStyleLbl="node1" presStyleIdx="1" presStyleCnt="3"/>
      <dgm:spPr/>
      <dgm:t>
        <a:bodyPr/>
        <a:lstStyle/>
        <a:p>
          <a:endParaRPr lang="en-US"/>
        </a:p>
      </dgm:t>
    </dgm:pt>
    <dgm:pt modelId="{6E112665-8DCF-4C1A-9343-5BA21518F150}" type="pres">
      <dgm:prSet presAssocID="{166EC9FB-40C7-49AA-AA9F-B8C592C16090}" presName="gear2dstNode" presStyleLbl="node1" presStyleIdx="1" presStyleCnt="3"/>
      <dgm:spPr/>
      <dgm:t>
        <a:bodyPr/>
        <a:lstStyle/>
        <a:p>
          <a:endParaRPr lang="en-US"/>
        </a:p>
      </dgm:t>
    </dgm:pt>
    <dgm:pt modelId="{B45DB079-8CFC-4B4C-BA2C-A654E619FF93}" type="pres">
      <dgm:prSet presAssocID="{64657F9E-910C-472C-BABA-480E572073B6}" presName="gear3" presStyleLbl="node1" presStyleIdx="2" presStyleCnt="3"/>
      <dgm:spPr/>
      <dgm:t>
        <a:bodyPr/>
        <a:lstStyle/>
        <a:p>
          <a:endParaRPr lang="en-US"/>
        </a:p>
      </dgm:t>
    </dgm:pt>
    <dgm:pt modelId="{8119DB6F-1CC2-4BE1-9732-D9EEC5C932DD}" type="pres">
      <dgm:prSet presAssocID="{64657F9E-910C-472C-BABA-480E572073B6}" presName="gear3tx" presStyleLbl="node1" presStyleIdx="2" presStyleCnt="3">
        <dgm:presLayoutVars>
          <dgm:chMax val="1"/>
          <dgm:bulletEnabled val="1"/>
        </dgm:presLayoutVars>
      </dgm:prSet>
      <dgm:spPr/>
      <dgm:t>
        <a:bodyPr/>
        <a:lstStyle/>
        <a:p>
          <a:endParaRPr lang="en-US"/>
        </a:p>
      </dgm:t>
    </dgm:pt>
    <dgm:pt modelId="{C9F5E487-53FB-4325-8D03-62E049935E75}" type="pres">
      <dgm:prSet presAssocID="{64657F9E-910C-472C-BABA-480E572073B6}" presName="gear3srcNode" presStyleLbl="node1" presStyleIdx="2" presStyleCnt="3"/>
      <dgm:spPr/>
      <dgm:t>
        <a:bodyPr/>
        <a:lstStyle/>
        <a:p>
          <a:endParaRPr lang="en-US"/>
        </a:p>
      </dgm:t>
    </dgm:pt>
    <dgm:pt modelId="{E96CE2C4-FD63-4DE5-B63D-F9083ADDD2EE}" type="pres">
      <dgm:prSet presAssocID="{64657F9E-910C-472C-BABA-480E572073B6}" presName="gear3dstNode" presStyleLbl="node1" presStyleIdx="2" presStyleCnt="3"/>
      <dgm:spPr/>
      <dgm:t>
        <a:bodyPr/>
        <a:lstStyle/>
        <a:p>
          <a:endParaRPr lang="en-US"/>
        </a:p>
      </dgm:t>
    </dgm:pt>
    <dgm:pt modelId="{60154295-AADD-4354-854B-22552CDCDDE3}" type="pres">
      <dgm:prSet presAssocID="{AC0ED814-52CE-4C5F-9598-FCBC28DC1CDB}" presName="connector1" presStyleLbl="sibTrans2D1" presStyleIdx="0" presStyleCnt="3"/>
      <dgm:spPr/>
      <dgm:t>
        <a:bodyPr/>
        <a:lstStyle/>
        <a:p>
          <a:endParaRPr lang="en-US"/>
        </a:p>
      </dgm:t>
    </dgm:pt>
    <dgm:pt modelId="{56489EBD-0A59-4F21-9DCF-328464036D17}" type="pres">
      <dgm:prSet presAssocID="{44172CAD-2D99-427C-83AE-CC75EB87AC7F}" presName="connector2" presStyleLbl="sibTrans2D1" presStyleIdx="1" presStyleCnt="3"/>
      <dgm:spPr/>
      <dgm:t>
        <a:bodyPr/>
        <a:lstStyle/>
        <a:p>
          <a:endParaRPr lang="en-US"/>
        </a:p>
      </dgm:t>
    </dgm:pt>
    <dgm:pt modelId="{9606FD0E-3310-4DC9-A7CB-18A399D346F8}" type="pres">
      <dgm:prSet presAssocID="{41F849F9-CB5B-411E-8D86-97018A3B60F3}" presName="connector3" presStyleLbl="sibTrans2D1" presStyleIdx="2" presStyleCnt="3"/>
      <dgm:spPr/>
      <dgm:t>
        <a:bodyPr/>
        <a:lstStyle/>
        <a:p>
          <a:endParaRPr lang="en-US"/>
        </a:p>
      </dgm:t>
    </dgm:pt>
  </dgm:ptLst>
  <dgm:cxnLst>
    <dgm:cxn modelId="{C20D50FA-E441-43B8-8F33-E00EFE3CE77A}" srcId="{9EE57400-CB7A-4B28-A3E3-E92C4C1C8F60}" destId="{64657F9E-910C-472C-BABA-480E572073B6}" srcOrd="2" destOrd="0" parTransId="{417AF350-AEF6-41A1-9409-E3EB2AB9958C}" sibTransId="{41F849F9-CB5B-411E-8D86-97018A3B60F3}"/>
    <dgm:cxn modelId="{B155E640-46FD-4218-BCE5-9620BAFF8439}" srcId="{9EE57400-CB7A-4B28-A3E3-E92C4C1C8F60}" destId="{166EC9FB-40C7-49AA-AA9F-B8C592C16090}" srcOrd="1" destOrd="0" parTransId="{810042E6-77DD-4164-BEDF-D08FCB76F4AC}" sibTransId="{44172CAD-2D99-427C-83AE-CC75EB87AC7F}"/>
    <dgm:cxn modelId="{A48888AD-9F39-4B12-A6B1-41DC856EAD0F}" type="presOf" srcId="{64657F9E-910C-472C-BABA-480E572073B6}" destId="{B45DB079-8CFC-4B4C-BA2C-A654E619FF93}" srcOrd="0" destOrd="0" presId="urn:microsoft.com/office/officeart/2005/8/layout/gear1"/>
    <dgm:cxn modelId="{4E64AD95-4708-420A-A731-FC7D00260EA3}" type="presOf" srcId="{64657F9E-910C-472C-BABA-480E572073B6}" destId="{C9F5E487-53FB-4325-8D03-62E049935E75}" srcOrd="2" destOrd="0" presId="urn:microsoft.com/office/officeart/2005/8/layout/gear1"/>
    <dgm:cxn modelId="{B5FE7049-E95F-4A80-AA59-D4B7C14CE0AE}" type="presOf" srcId="{44172CAD-2D99-427C-83AE-CC75EB87AC7F}" destId="{56489EBD-0A59-4F21-9DCF-328464036D17}" srcOrd="0" destOrd="0" presId="urn:microsoft.com/office/officeart/2005/8/layout/gear1"/>
    <dgm:cxn modelId="{D6FC94D1-C684-4AB0-8612-4E23BF895F37}" type="presOf" srcId="{41F849F9-CB5B-411E-8D86-97018A3B60F3}" destId="{9606FD0E-3310-4DC9-A7CB-18A399D346F8}" srcOrd="0" destOrd="0" presId="urn:microsoft.com/office/officeart/2005/8/layout/gear1"/>
    <dgm:cxn modelId="{6F297D91-C488-4B97-9D30-67FAE0B53B68}" type="presOf" srcId="{166EC9FB-40C7-49AA-AA9F-B8C592C16090}" destId="{C5DE3840-B30B-47D6-8B94-5C67C60FDC21}" srcOrd="0" destOrd="0" presId="urn:microsoft.com/office/officeart/2005/8/layout/gear1"/>
    <dgm:cxn modelId="{3D9E279A-5CE1-4DE9-9B27-3D2F07EBCF62}" srcId="{9EE57400-CB7A-4B28-A3E3-E92C4C1C8F60}" destId="{1BC67074-DAED-48D5-AB0E-C76DF94CB7EB}" srcOrd="0" destOrd="0" parTransId="{398D6CA1-08E8-4B63-90F1-E21322BC4CB7}" sibTransId="{AC0ED814-52CE-4C5F-9598-FCBC28DC1CDB}"/>
    <dgm:cxn modelId="{9D2329CF-915B-4556-A8C8-258FDE40E229}" type="presOf" srcId="{64657F9E-910C-472C-BABA-480E572073B6}" destId="{8119DB6F-1CC2-4BE1-9732-D9EEC5C932DD}" srcOrd="1" destOrd="0" presId="urn:microsoft.com/office/officeart/2005/8/layout/gear1"/>
    <dgm:cxn modelId="{396A4BBD-1002-453A-9646-1650F3360D43}" type="presOf" srcId="{1BC67074-DAED-48D5-AB0E-C76DF94CB7EB}" destId="{DBE6DA25-7F15-496F-81EB-AB5CD31EA979}" srcOrd="2" destOrd="0" presId="urn:microsoft.com/office/officeart/2005/8/layout/gear1"/>
    <dgm:cxn modelId="{6CEB6D21-1D11-493A-B5A5-5BCBF926A2CC}" type="presOf" srcId="{9EE57400-CB7A-4B28-A3E3-E92C4C1C8F60}" destId="{80D3447D-CB38-4C19-8E97-E0516BDAE63E}" srcOrd="0" destOrd="0" presId="urn:microsoft.com/office/officeart/2005/8/layout/gear1"/>
    <dgm:cxn modelId="{25147DA5-5F3A-4939-98D8-634BD51317D8}" type="presOf" srcId="{166EC9FB-40C7-49AA-AA9F-B8C592C16090}" destId="{F1E00056-607F-4628-9EEA-FC4B7FA30ADE}" srcOrd="1" destOrd="0" presId="urn:microsoft.com/office/officeart/2005/8/layout/gear1"/>
    <dgm:cxn modelId="{4D7B2EE2-2495-405B-BEB6-8BFD819128B0}" type="presOf" srcId="{AC0ED814-52CE-4C5F-9598-FCBC28DC1CDB}" destId="{60154295-AADD-4354-854B-22552CDCDDE3}" srcOrd="0" destOrd="0" presId="urn:microsoft.com/office/officeart/2005/8/layout/gear1"/>
    <dgm:cxn modelId="{58DB52B1-0180-426B-AE9A-52B8B3A311CC}" type="presOf" srcId="{1BC67074-DAED-48D5-AB0E-C76DF94CB7EB}" destId="{229F0206-3C44-46D6-94E8-5D841C579E9E}" srcOrd="1" destOrd="0" presId="urn:microsoft.com/office/officeart/2005/8/layout/gear1"/>
    <dgm:cxn modelId="{C1DEA1C5-A93F-4AA9-B9BF-C1565BB4631D}" type="presOf" srcId="{166EC9FB-40C7-49AA-AA9F-B8C592C16090}" destId="{6E112665-8DCF-4C1A-9343-5BA21518F150}" srcOrd="2" destOrd="0" presId="urn:microsoft.com/office/officeart/2005/8/layout/gear1"/>
    <dgm:cxn modelId="{AC5DB053-F32C-4D9D-B296-8186644BD7E6}" type="presOf" srcId="{1BC67074-DAED-48D5-AB0E-C76DF94CB7EB}" destId="{68926A60-B9DA-4192-8446-AB1E419C1339}" srcOrd="0" destOrd="0" presId="urn:microsoft.com/office/officeart/2005/8/layout/gear1"/>
    <dgm:cxn modelId="{81BAA75C-864D-4F7F-9854-6074B7C960EC}" type="presOf" srcId="{64657F9E-910C-472C-BABA-480E572073B6}" destId="{E96CE2C4-FD63-4DE5-B63D-F9083ADDD2EE}" srcOrd="3" destOrd="0" presId="urn:microsoft.com/office/officeart/2005/8/layout/gear1"/>
    <dgm:cxn modelId="{50EA1146-4CD9-4652-B629-7D3A8D307213}" type="presParOf" srcId="{80D3447D-CB38-4C19-8E97-E0516BDAE63E}" destId="{68926A60-B9DA-4192-8446-AB1E419C1339}" srcOrd="0" destOrd="0" presId="urn:microsoft.com/office/officeart/2005/8/layout/gear1"/>
    <dgm:cxn modelId="{25DEEEB8-6F67-4ED1-B7B8-3B7EA816BB81}" type="presParOf" srcId="{80D3447D-CB38-4C19-8E97-E0516BDAE63E}" destId="{229F0206-3C44-46D6-94E8-5D841C579E9E}" srcOrd="1" destOrd="0" presId="urn:microsoft.com/office/officeart/2005/8/layout/gear1"/>
    <dgm:cxn modelId="{F57D99C4-A49E-4C39-87D1-DB913DB5B6CF}" type="presParOf" srcId="{80D3447D-CB38-4C19-8E97-E0516BDAE63E}" destId="{DBE6DA25-7F15-496F-81EB-AB5CD31EA979}" srcOrd="2" destOrd="0" presId="urn:microsoft.com/office/officeart/2005/8/layout/gear1"/>
    <dgm:cxn modelId="{22800436-516C-464D-8142-3C51B20B0DFF}" type="presParOf" srcId="{80D3447D-CB38-4C19-8E97-E0516BDAE63E}" destId="{C5DE3840-B30B-47D6-8B94-5C67C60FDC21}" srcOrd="3" destOrd="0" presId="urn:microsoft.com/office/officeart/2005/8/layout/gear1"/>
    <dgm:cxn modelId="{CA6EA6A2-677B-41F4-9552-FC3ABD1CB53A}" type="presParOf" srcId="{80D3447D-CB38-4C19-8E97-E0516BDAE63E}" destId="{F1E00056-607F-4628-9EEA-FC4B7FA30ADE}" srcOrd="4" destOrd="0" presId="urn:microsoft.com/office/officeart/2005/8/layout/gear1"/>
    <dgm:cxn modelId="{0DCA5BBB-7247-40FC-8E78-91D61720A004}" type="presParOf" srcId="{80D3447D-CB38-4C19-8E97-E0516BDAE63E}" destId="{6E112665-8DCF-4C1A-9343-5BA21518F150}" srcOrd="5" destOrd="0" presId="urn:microsoft.com/office/officeart/2005/8/layout/gear1"/>
    <dgm:cxn modelId="{FB63AF6C-D27E-4E46-8D2C-95C3529B7897}" type="presParOf" srcId="{80D3447D-CB38-4C19-8E97-E0516BDAE63E}" destId="{B45DB079-8CFC-4B4C-BA2C-A654E619FF93}" srcOrd="6" destOrd="0" presId="urn:microsoft.com/office/officeart/2005/8/layout/gear1"/>
    <dgm:cxn modelId="{6C5ECF2A-E22F-458F-8D8A-188AF09E2E94}" type="presParOf" srcId="{80D3447D-CB38-4C19-8E97-E0516BDAE63E}" destId="{8119DB6F-1CC2-4BE1-9732-D9EEC5C932DD}" srcOrd="7" destOrd="0" presId="urn:microsoft.com/office/officeart/2005/8/layout/gear1"/>
    <dgm:cxn modelId="{793D0459-89B5-4C1D-BE42-128DC6FBE040}" type="presParOf" srcId="{80D3447D-CB38-4C19-8E97-E0516BDAE63E}" destId="{C9F5E487-53FB-4325-8D03-62E049935E75}" srcOrd="8" destOrd="0" presId="urn:microsoft.com/office/officeart/2005/8/layout/gear1"/>
    <dgm:cxn modelId="{A9FF60EC-6449-4C7A-8D17-A296A94B94F4}" type="presParOf" srcId="{80D3447D-CB38-4C19-8E97-E0516BDAE63E}" destId="{E96CE2C4-FD63-4DE5-B63D-F9083ADDD2EE}" srcOrd="9" destOrd="0" presId="urn:microsoft.com/office/officeart/2005/8/layout/gear1"/>
    <dgm:cxn modelId="{8C342752-94B4-4987-8B5E-60E1B0216793}" type="presParOf" srcId="{80D3447D-CB38-4C19-8E97-E0516BDAE63E}" destId="{60154295-AADD-4354-854B-22552CDCDDE3}" srcOrd="10" destOrd="0" presId="urn:microsoft.com/office/officeart/2005/8/layout/gear1"/>
    <dgm:cxn modelId="{7DB9E119-C1E6-4D22-A01F-4321192E8156}" type="presParOf" srcId="{80D3447D-CB38-4C19-8E97-E0516BDAE63E}" destId="{56489EBD-0A59-4F21-9DCF-328464036D17}" srcOrd="11" destOrd="0" presId="urn:microsoft.com/office/officeart/2005/8/layout/gear1"/>
    <dgm:cxn modelId="{8DE7FF57-20AD-41A3-B81C-3C89D2DD48FF}" type="presParOf" srcId="{80D3447D-CB38-4C19-8E97-E0516BDAE63E}" destId="{9606FD0E-3310-4DC9-A7CB-18A399D346F8}" srcOrd="12" destOrd="0" presId="urn:microsoft.com/office/officeart/2005/8/layout/gear1"/>
  </dgm:cxnLst>
  <dgm:bg/>
  <dgm:whole/>
</dgm:dataModel>
</file>

<file path=ppt/diagrams/data20.xml><?xml version="1.0" encoding="utf-8"?>
<dgm:dataModel xmlns:dgm="http://schemas.openxmlformats.org/drawingml/2006/diagram" xmlns:a="http://schemas.openxmlformats.org/drawingml/2006/main">
  <dgm:ptLst>
    <dgm:pt modelId="{EE9D3DBC-A237-4C7C-A10C-4DA32F3D9625}"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1E67F079-1396-4959-BEAA-A4D6784EA4BE}">
      <dgm:prSet phldrT="[Text]"/>
      <dgm:spPr/>
      <dgm:t>
        <a:bodyPr/>
        <a:lstStyle/>
        <a:p>
          <a:r>
            <a:rPr lang="en-US" dirty="0" smtClean="0"/>
            <a:t>Clinical Risk Management Strategy</a:t>
          </a:r>
          <a:endParaRPr lang="en-US" dirty="0"/>
        </a:p>
      </dgm:t>
    </dgm:pt>
    <dgm:pt modelId="{8F7A11A6-6879-44AB-BBED-9E446DA924E6}" type="parTrans" cxnId="{070F9220-4ABD-4362-A9DC-6718E53C5426}">
      <dgm:prSet/>
      <dgm:spPr/>
      <dgm:t>
        <a:bodyPr/>
        <a:lstStyle/>
        <a:p>
          <a:endParaRPr lang="en-US"/>
        </a:p>
      </dgm:t>
    </dgm:pt>
    <dgm:pt modelId="{16D2D0AF-7B5F-419F-BB1B-9AB9D0EB0E93}" type="sibTrans" cxnId="{070F9220-4ABD-4362-A9DC-6718E53C5426}">
      <dgm:prSet/>
      <dgm:spPr/>
      <dgm:t>
        <a:bodyPr/>
        <a:lstStyle/>
        <a:p>
          <a:endParaRPr lang="en-US"/>
        </a:p>
      </dgm:t>
    </dgm:pt>
    <dgm:pt modelId="{1C5D6138-23B4-46CF-8B4C-090F44EAD08A}">
      <dgm:prSet phldrT="[Text]"/>
      <dgm:spPr/>
      <dgm:t>
        <a:bodyPr/>
        <a:lstStyle/>
        <a:p>
          <a:r>
            <a:rPr lang="en-US" dirty="0" smtClean="0"/>
            <a:t>Patient centered care</a:t>
          </a:r>
          <a:endParaRPr lang="en-US" dirty="0"/>
        </a:p>
      </dgm:t>
    </dgm:pt>
    <dgm:pt modelId="{0B7D0C6B-85FF-4B31-A706-5FA4B79B1FD8}" type="parTrans" cxnId="{8FF5E968-F83A-4BC4-8509-85F9C822DBFF}">
      <dgm:prSet/>
      <dgm:spPr/>
      <dgm:t>
        <a:bodyPr/>
        <a:lstStyle/>
        <a:p>
          <a:endParaRPr lang="en-US"/>
        </a:p>
      </dgm:t>
    </dgm:pt>
    <dgm:pt modelId="{76A95D71-A1FD-4E8F-B9F7-1F46D42152B8}" type="sibTrans" cxnId="{8FF5E968-F83A-4BC4-8509-85F9C822DBFF}">
      <dgm:prSet/>
      <dgm:spPr/>
      <dgm:t>
        <a:bodyPr/>
        <a:lstStyle/>
        <a:p>
          <a:endParaRPr lang="en-US"/>
        </a:p>
      </dgm:t>
    </dgm:pt>
    <dgm:pt modelId="{A99E2279-277B-4A16-BC6E-64508BD44F9A}">
      <dgm:prSet phldrT="[Text]"/>
      <dgm:spPr/>
      <dgm:t>
        <a:bodyPr/>
        <a:lstStyle/>
        <a:p>
          <a:r>
            <a:rPr lang="en-US" dirty="0" smtClean="0"/>
            <a:t>Independent Accreditation</a:t>
          </a:r>
          <a:endParaRPr lang="en-US" dirty="0"/>
        </a:p>
      </dgm:t>
    </dgm:pt>
    <dgm:pt modelId="{3E1F8290-0721-4DEC-B220-7E44FA171C3E}" type="parTrans" cxnId="{27F4B3A6-F39A-4553-BF3D-D8F5EBF3C6A3}">
      <dgm:prSet/>
      <dgm:spPr/>
      <dgm:t>
        <a:bodyPr/>
        <a:lstStyle/>
        <a:p>
          <a:endParaRPr lang="en-US"/>
        </a:p>
      </dgm:t>
    </dgm:pt>
    <dgm:pt modelId="{64F54EE6-B72C-43F0-A03E-AB7A9A8ECD6A}" type="sibTrans" cxnId="{27F4B3A6-F39A-4553-BF3D-D8F5EBF3C6A3}">
      <dgm:prSet/>
      <dgm:spPr/>
      <dgm:t>
        <a:bodyPr/>
        <a:lstStyle/>
        <a:p>
          <a:endParaRPr lang="en-US"/>
        </a:p>
      </dgm:t>
    </dgm:pt>
    <dgm:pt modelId="{13984A6E-D576-4CBD-B0BA-5CD8D9F1847D}">
      <dgm:prSet phldrT="[Text]"/>
      <dgm:spPr/>
      <dgm:t>
        <a:bodyPr/>
        <a:lstStyle/>
        <a:p>
          <a:r>
            <a:rPr lang="en-US" dirty="0" smtClean="0"/>
            <a:t>Quality improvement strategy</a:t>
          </a:r>
          <a:endParaRPr lang="en-US" dirty="0"/>
        </a:p>
      </dgm:t>
    </dgm:pt>
    <dgm:pt modelId="{E6D3F0A7-1A4E-488A-AA16-EAC9B31E1DF7}" type="parTrans" cxnId="{6AED1FAA-141F-4E8A-83FA-CE723B81A673}">
      <dgm:prSet/>
      <dgm:spPr/>
      <dgm:t>
        <a:bodyPr/>
        <a:lstStyle/>
        <a:p>
          <a:endParaRPr lang="en-US"/>
        </a:p>
      </dgm:t>
    </dgm:pt>
    <dgm:pt modelId="{9652DCBD-A0A4-459B-8CEE-17D6E4F1393F}" type="sibTrans" cxnId="{6AED1FAA-141F-4E8A-83FA-CE723B81A673}">
      <dgm:prSet/>
      <dgm:spPr/>
      <dgm:t>
        <a:bodyPr/>
        <a:lstStyle/>
        <a:p>
          <a:endParaRPr lang="en-US"/>
        </a:p>
      </dgm:t>
    </dgm:pt>
    <dgm:pt modelId="{393D58E1-B2DF-4BE4-8EFB-29EA969D196F}">
      <dgm:prSet phldrT="[Text]"/>
      <dgm:spPr/>
      <dgm:t>
        <a:bodyPr/>
        <a:lstStyle/>
        <a:p>
          <a:r>
            <a:rPr lang="en-US" dirty="0" smtClean="0"/>
            <a:t>Clinical governance</a:t>
          </a:r>
          <a:endParaRPr lang="en-US" dirty="0"/>
        </a:p>
      </dgm:t>
    </dgm:pt>
    <dgm:pt modelId="{5E0C9EBC-400A-4045-8FAA-F8AD68561F97}" type="parTrans" cxnId="{4627CEA9-B044-4A3C-AC93-9CDAD5F8AA9B}">
      <dgm:prSet/>
      <dgm:spPr/>
      <dgm:t>
        <a:bodyPr/>
        <a:lstStyle/>
        <a:p>
          <a:endParaRPr lang="en-US"/>
        </a:p>
      </dgm:t>
    </dgm:pt>
    <dgm:pt modelId="{2F7C5616-C83A-48C7-81F6-53AE05554C35}" type="sibTrans" cxnId="{4627CEA9-B044-4A3C-AC93-9CDAD5F8AA9B}">
      <dgm:prSet/>
      <dgm:spPr/>
      <dgm:t>
        <a:bodyPr/>
        <a:lstStyle/>
        <a:p>
          <a:endParaRPr lang="en-US"/>
        </a:p>
      </dgm:t>
    </dgm:pt>
    <dgm:pt modelId="{277C7463-2DB5-4811-A755-73B0150EC7F6}">
      <dgm:prSet phldrT="[Text]"/>
      <dgm:spPr/>
      <dgm:t>
        <a:bodyPr/>
        <a:lstStyle/>
        <a:p>
          <a:r>
            <a:rPr lang="en-US" dirty="0" smtClean="0"/>
            <a:t>Hospital Safety Program</a:t>
          </a:r>
          <a:endParaRPr lang="en-US" dirty="0"/>
        </a:p>
      </dgm:t>
    </dgm:pt>
    <dgm:pt modelId="{7D721694-24CE-4151-A61C-E42F773CC073}" type="parTrans" cxnId="{2C3EC75A-DB38-4212-8AC9-34E75EA30A13}">
      <dgm:prSet/>
      <dgm:spPr/>
    </dgm:pt>
    <dgm:pt modelId="{8B9FCE07-CF93-48FF-80EA-91D1DC6C368B}" type="sibTrans" cxnId="{2C3EC75A-DB38-4212-8AC9-34E75EA30A13}">
      <dgm:prSet/>
      <dgm:spPr/>
    </dgm:pt>
    <dgm:pt modelId="{041EFC3B-F5EE-429F-8174-23D789A0CDB9}" type="pres">
      <dgm:prSet presAssocID="{EE9D3DBC-A237-4C7C-A10C-4DA32F3D9625}" presName="diagram" presStyleCnt="0">
        <dgm:presLayoutVars>
          <dgm:dir/>
          <dgm:resizeHandles val="exact"/>
        </dgm:presLayoutVars>
      </dgm:prSet>
      <dgm:spPr/>
      <dgm:t>
        <a:bodyPr/>
        <a:lstStyle/>
        <a:p>
          <a:endParaRPr lang="en-US"/>
        </a:p>
      </dgm:t>
    </dgm:pt>
    <dgm:pt modelId="{908C8D98-4447-4C04-8EDD-D8CBDD41D834}" type="pres">
      <dgm:prSet presAssocID="{1E67F079-1396-4959-BEAA-A4D6784EA4BE}" presName="node" presStyleLbl="node1" presStyleIdx="0" presStyleCnt="6">
        <dgm:presLayoutVars>
          <dgm:bulletEnabled val="1"/>
        </dgm:presLayoutVars>
      </dgm:prSet>
      <dgm:spPr/>
      <dgm:t>
        <a:bodyPr/>
        <a:lstStyle/>
        <a:p>
          <a:endParaRPr lang="en-US"/>
        </a:p>
      </dgm:t>
    </dgm:pt>
    <dgm:pt modelId="{80CDEE25-2278-42D2-B711-11981C0C1B25}" type="pres">
      <dgm:prSet presAssocID="{16D2D0AF-7B5F-419F-BB1B-9AB9D0EB0E93}" presName="sibTrans" presStyleCnt="0"/>
      <dgm:spPr/>
    </dgm:pt>
    <dgm:pt modelId="{2F3E60AE-74DD-49E1-ACB8-C221000A89D3}" type="pres">
      <dgm:prSet presAssocID="{1C5D6138-23B4-46CF-8B4C-090F44EAD08A}" presName="node" presStyleLbl="node1" presStyleIdx="1" presStyleCnt="6">
        <dgm:presLayoutVars>
          <dgm:bulletEnabled val="1"/>
        </dgm:presLayoutVars>
      </dgm:prSet>
      <dgm:spPr/>
      <dgm:t>
        <a:bodyPr/>
        <a:lstStyle/>
        <a:p>
          <a:endParaRPr lang="en-US"/>
        </a:p>
      </dgm:t>
    </dgm:pt>
    <dgm:pt modelId="{71195327-B2A9-4E41-B3BE-0414DD725E56}" type="pres">
      <dgm:prSet presAssocID="{76A95D71-A1FD-4E8F-B9F7-1F46D42152B8}" presName="sibTrans" presStyleCnt="0"/>
      <dgm:spPr/>
    </dgm:pt>
    <dgm:pt modelId="{868B89E2-AC30-4B7F-873E-630C340ABD5D}" type="pres">
      <dgm:prSet presAssocID="{A99E2279-277B-4A16-BC6E-64508BD44F9A}" presName="node" presStyleLbl="node1" presStyleIdx="2" presStyleCnt="6">
        <dgm:presLayoutVars>
          <dgm:bulletEnabled val="1"/>
        </dgm:presLayoutVars>
      </dgm:prSet>
      <dgm:spPr/>
      <dgm:t>
        <a:bodyPr/>
        <a:lstStyle/>
        <a:p>
          <a:endParaRPr lang="en-US"/>
        </a:p>
      </dgm:t>
    </dgm:pt>
    <dgm:pt modelId="{94CA008C-B4E0-443B-9D00-B8F41AED7924}" type="pres">
      <dgm:prSet presAssocID="{64F54EE6-B72C-43F0-A03E-AB7A9A8ECD6A}" presName="sibTrans" presStyleCnt="0"/>
      <dgm:spPr/>
    </dgm:pt>
    <dgm:pt modelId="{CD9F5CEF-AA7D-4501-A965-1EA477B56682}" type="pres">
      <dgm:prSet presAssocID="{13984A6E-D576-4CBD-B0BA-5CD8D9F1847D}" presName="node" presStyleLbl="node1" presStyleIdx="3" presStyleCnt="6">
        <dgm:presLayoutVars>
          <dgm:bulletEnabled val="1"/>
        </dgm:presLayoutVars>
      </dgm:prSet>
      <dgm:spPr/>
      <dgm:t>
        <a:bodyPr/>
        <a:lstStyle/>
        <a:p>
          <a:endParaRPr lang="en-US"/>
        </a:p>
      </dgm:t>
    </dgm:pt>
    <dgm:pt modelId="{21B45DE7-DC66-41F4-B84C-5E01B9701B83}" type="pres">
      <dgm:prSet presAssocID="{9652DCBD-A0A4-459B-8CEE-17D6E4F1393F}" presName="sibTrans" presStyleCnt="0"/>
      <dgm:spPr/>
    </dgm:pt>
    <dgm:pt modelId="{B9C7B771-E6A8-45F7-A436-F65A98807783}" type="pres">
      <dgm:prSet presAssocID="{393D58E1-B2DF-4BE4-8EFB-29EA969D196F}" presName="node" presStyleLbl="node1" presStyleIdx="4" presStyleCnt="6">
        <dgm:presLayoutVars>
          <dgm:bulletEnabled val="1"/>
        </dgm:presLayoutVars>
      </dgm:prSet>
      <dgm:spPr/>
      <dgm:t>
        <a:bodyPr/>
        <a:lstStyle/>
        <a:p>
          <a:endParaRPr lang="en-US"/>
        </a:p>
      </dgm:t>
    </dgm:pt>
    <dgm:pt modelId="{1939FF4F-380C-4B78-82C6-FE53F00761A0}" type="pres">
      <dgm:prSet presAssocID="{2F7C5616-C83A-48C7-81F6-53AE05554C35}" presName="sibTrans" presStyleCnt="0"/>
      <dgm:spPr/>
    </dgm:pt>
    <dgm:pt modelId="{EB661D14-B3A5-4436-B6E7-9B17AF9EE97C}" type="pres">
      <dgm:prSet presAssocID="{277C7463-2DB5-4811-A755-73B0150EC7F6}" presName="node" presStyleLbl="node1" presStyleIdx="5" presStyleCnt="6">
        <dgm:presLayoutVars>
          <dgm:bulletEnabled val="1"/>
        </dgm:presLayoutVars>
      </dgm:prSet>
      <dgm:spPr/>
      <dgm:t>
        <a:bodyPr/>
        <a:lstStyle/>
        <a:p>
          <a:endParaRPr lang="en-US"/>
        </a:p>
      </dgm:t>
    </dgm:pt>
  </dgm:ptLst>
  <dgm:cxnLst>
    <dgm:cxn modelId="{0882DF42-4291-42CE-95DD-C2436AFF8AF1}" type="presOf" srcId="{13984A6E-D576-4CBD-B0BA-5CD8D9F1847D}" destId="{CD9F5CEF-AA7D-4501-A965-1EA477B56682}" srcOrd="0" destOrd="0" presId="urn:microsoft.com/office/officeart/2005/8/layout/default"/>
    <dgm:cxn modelId="{C3B6C075-863A-41BC-A4F1-91CC0036AF90}" type="presOf" srcId="{393D58E1-B2DF-4BE4-8EFB-29EA969D196F}" destId="{B9C7B771-E6A8-45F7-A436-F65A98807783}" srcOrd="0" destOrd="0" presId="urn:microsoft.com/office/officeart/2005/8/layout/default"/>
    <dgm:cxn modelId="{F05AFE1D-534E-4C9B-896F-351511D2FCB6}" type="presOf" srcId="{277C7463-2DB5-4811-A755-73B0150EC7F6}" destId="{EB661D14-B3A5-4436-B6E7-9B17AF9EE97C}" srcOrd="0" destOrd="0" presId="urn:microsoft.com/office/officeart/2005/8/layout/default"/>
    <dgm:cxn modelId="{E061FDF1-CDA3-4273-948A-ACCD2793BCB5}" type="presOf" srcId="{1E67F079-1396-4959-BEAA-A4D6784EA4BE}" destId="{908C8D98-4447-4C04-8EDD-D8CBDD41D834}" srcOrd="0" destOrd="0" presId="urn:microsoft.com/office/officeart/2005/8/layout/default"/>
    <dgm:cxn modelId="{070F9220-4ABD-4362-A9DC-6718E53C5426}" srcId="{EE9D3DBC-A237-4C7C-A10C-4DA32F3D9625}" destId="{1E67F079-1396-4959-BEAA-A4D6784EA4BE}" srcOrd="0" destOrd="0" parTransId="{8F7A11A6-6879-44AB-BBED-9E446DA924E6}" sibTransId="{16D2D0AF-7B5F-419F-BB1B-9AB9D0EB0E93}"/>
    <dgm:cxn modelId="{2EB8F079-9939-4E7F-939F-565E63D86F4A}" type="presOf" srcId="{EE9D3DBC-A237-4C7C-A10C-4DA32F3D9625}" destId="{041EFC3B-F5EE-429F-8174-23D789A0CDB9}" srcOrd="0" destOrd="0" presId="urn:microsoft.com/office/officeart/2005/8/layout/default"/>
    <dgm:cxn modelId="{6AED1FAA-141F-4E8A-83FA-CE723B81A673}" srcId="{EE9D3DBC-A237-4C7C-A10C-4DA32F3D9625}" destId="{13984A6E-D576-4CBD-B0BA-5CD8D9F1847D}" srcOrd="3" destOrd="0" parTransId="{E6D3F0A7-1A4E-488A-AA16-EAC9B31E1DF7}" sibTransId="{9652DCBD-A0A4-459B-8CEE-17D6E4F1393F}"/>
    <dgm:cxn modelId="{4627CEA9-B044-4A3C-AC93-9CDAD5F8AA9B}" srcId="{EE9D3DBC-A237-4C7C-A10C-4DA32F3D9625}" destId="{393D58E1-B2DF-4BE4-8EFB-29EA969D196F}" srcOrd="4" destOrd="0" parTransId="{5E0C9EBC-400A-4045-8FAA-F8AD68561F97}" sibTransId="{2F7C5616-C83A-48C7-81F6-53AE05554C35}"/>
    <dgm:cxn modelId="{8FF5E968-F83A-4BC4-8509-85F9C822DBFF}" srcId="{EE9D3DBC-A237-4C7C-A10C-4DA32F3D9625}" destId="{1C5D6138-23B4-46CF-8B4C-090F44EAD08A}" srcOrd="1" destOrd="0" parTransId="{0B7D0C6B-85FF-4B31-A706-5FA4B79B1FD8}" sibTransId="{76A95D71-A1FD-4E8F-B9F7-1F46D42152B8}"/>
    <dgm:cxn modelId="{C7A5E8EC-AA4D-4C1E-AA1D-03CD064C6842}" type="presOf" srcId="{1C5D6138-23B4-46CF-8B4C-090F44EAD08A}" destId="{2F3E60AE-74DD-49E1-ACB8-C221000A89D3}" srcOrd="0" destOrd="0" presId="urn:microsoft.com/office/officeart/2005/8/layout/default"/>
    <dgm:cxn modelId="{2C3EC75A-DB38-4212-8AC9-34E75EA30A13}" srcId="{EE9D3DBC-A237-4C7C-A10C-4DA32F3D9625}" destId="{277C7463-2DB5-4811-A755-73B0150EC7F6}" srcOrd="5" destOrd="0" parTransId="{7D721694-24CE-4151-A61C-E42F773CC073}" sibTransId="{8B9FCE07-CF93-48FF-80EA-91D1DC6C368B}"/>
    <dgm:cxn modelId="{27F4B3A6-F39A-4553-BF3D-D8F5EBF3C6A3}" srcId="{EE9D3DBC-A237-4C7C-A10C-4DA32F3D9625}" destId="{A99E2279-277B-4A16-BC6E-64508BD44F9A}" srcOrd="2" destOrd="0" parTransId="{3E1F8290-0721-4DEC-B220-7E44FA171C3E}" sibTransId="{64F54EE6-B72C-43F0-A03E-AB7A9A8ECD6A}"/>
    <dgm:cxn modelId="{49F017D5-9F05-42F8-8675-7E576B16FC31}" type="presOf" srcId="{A99E2279-277B-4A16-BC6E-64508BD44F9A}" destId="{868B89E2-AC30-4B7F-873E-630C340ABD5D}" srcOrd="0" destOrd="0" presId="urn:microsoft.com/office/officeart/2005/8/layout/default"/>
    <dgm:cxn modelId="{C261DC2C-F936-46BD-B41C-DBFDCBB17319}" type="presParOf" srcId="{041EFC3B-F5EE-429F-8174-23D789A0CDB9}" destId="{908C8D98-4447-4C04-8EDD-D8CBDD41D834}" srcOrd="0" destOrd="0" presId="urn:microsoft.com/office/officeart/2005/8/layout/default"/>
    <dgm:cxn modelId="{6AF136AD-4D76-478E-B41F-11D696FB6225}" type="presParOf" srcId="{041EFC3B-F5EE-429F-8174-23D789A0CDB9}" destId="{80CDEE25-2278-42D2-B711-11981C0C1B25}" srcOrd="1" destOrd="0" presId="urn:microsoft.com/office/officeart/2005/8/layout/default"/>
    <dgm:cxn modelId="{E8C8E590-4ACF-432B-BBD5-02E638DA519E}" type="presParOf" srcId="{041EFC3B-F5EE-429F-8174-23D789A0CDB9}" destId="{2F3E60AE-74DD-49E1-ACB8-C221000A89D3}" srcOrd="2" destOrd="0" presId="urn:microsoft.com/office/officeart/2005/8/layout/default"/>
    <dgm:cxn modelId="{ED789B7C-092B-4786-AF23-2D6653765073}" type="presParOf" srcId="{041EFC3B-F5EE-429F-8174-23D789A0CDB9}" destId="{71195327-B2A9-4E41-B3BE-0414DD725E56}" srcOrd="3" destOrd="0" presId="urn:microsoft.com/office/officeart/2005/8/layout/default"/>
    <dgm:cxn modelId="{63ECF37B-CBBD-47EE-B73A-96B624EE3CCD}" type="presParOf" srcId="{041EFC3B-F5EE-429F-8174-23D789A0CDB9}" destId="{868B89E2-AC30-4B7F-873E-630C340ABD5D}" srcOrd="4" destOrd="0" presId="urn:microsoft.com/office/officeart/2005/8/layout/default"/>
    <dgm:cxn modelId="{DFB04FB6-8ED5-4D2B-8ED9-7E585141C463}" type="presParOf" srcId="{041EFC3B-F5EE-429F-8174-23D789A0CDB9}" destId="{94CA008C-B4E0-443B-9D00-B8F41AED7924}" srcOrd="5" destOrd="0" presId="urn:microsoft.com/office/officeart/2005/8/layout/default"/>
    <dgm:cxn modelId="{E0F1BE0B-B9DC-468C-8A39-816D7053EC49}" type="presParOf" srcId="{041EFC3B-F5EE-429F-8174-23D789A0CDB9}" destId="{CD9F5CEF-AA7D-4501-A965-1EA477B56682}" srcOrd="6" destOrd="0" presId="urn:microsoft.com/office/officeart/2005/8/layout/default"/>
    <dgm:cxn modelId="{35CC2256-01C2-4CC9-9736-6092B21E793F}" type="presParOf" srcId="{041EFC3B-F5EE-429F-8174-23D789A0CDB9}" destId="{21B45DE7-DC66-41F4-B84C-5E01B9701B83}" srcOrd="7" destOrd="0" presId="urn:microsoft.com/office/officeart/2005/8/layout/default"/>
    <dgm:cxn modelId="{AF550091-C1C1-4C67-8768-55324352EFA7}" type="presParOf" srcId="{041EFC3B-F5EE-429F-8174-23D789A0CDB9}" destId="{B9C7B771-E6A8-45F7-A436-F65A98807783}" srcOrd="8" destOrd="0" presId="urn:microsoft.com/office/officeart/2005/8/layout/default"/>
    <dgm:cxn modelId="{2D771C44-3AA9-475E-8446-B77CD2EC911F}" type="presParOf" srcId="{041EFC3B-F5EE-429F-8174-23D789A0CDB9}" destId="{1939FF4F-380C-4B78-82C6-FE53F00761A0}" srcOrd="9" destOrd="0" presId="urn:microsoft.com/office/officeart/2005/8/layout/default"/>
    <dgm:cxn modelId="{6107D229-A586-4AAF-BC47-B335E74B3D8A}" type="presParOf" srcId="{041EFC3B-F5EE-429F-8174-23D789A0CDB9}" destId="{EB661D14-B3A5-4436-B6E7-9B17AF9EE97C}" srcOrd="10" destOrd="0" presId="urn:microsoft.com/office/officeart/2005/8/layout/default"/>
  </dgm:cxnLst>
  <dgm:bg/>
  <dgm:whole/>
</dgm:dataModel>
</file>

<file path=ppt/diagrams/data21.xml><?xml version="1.0" encoding="utf-8"?>
<dgm:dataModel xmlns:dgm="http://schemas.openxmlformats.org/drawingml/2006/diagram" xmlns:a="http://schemas.openxmlformats.org/drawingml/2006/main">
  <dgm:ptLst>
    <dgm:pt modelId="{FA2740E7-9FE6-4F2F-B093-F2D95A4ED250}" type="doc">
      <dgm:prSet loTypeId="urn:microsoft.com/office/officeart/2005/8/layout/radial6" loCatId="cycle" qsTypeId="urn:microsoft.com/office/officeart/2005/8/quickstyle/simple1" qsCatId="simple" csTypeId="urn:microsoft.com/office/officeart/2005/8/colors/colorful1#2" csCatId="colorful" phldr="1"/>
      <dgm:spPr/>
      <dgm:t>
        <a:bodyPr/>
        <a:lstStyle/>
        <a:p>
          <a:endParaRPr lang="en-US"/>
        </a:p>
      </dgm:t>
    </dgm:pt>
    <dgm:pt modelId="{9FB0D7F5-C7D2-40D0-A7A5-E67C05184CDE}">
      <dgm:prSet phldrT="[Text]"/>
      <dgm:spPr/>
      <dgm:t>
        <a:bodyPr/>
        <a:lstStyle/>
        <a:p>
          <a:r>
            <a:rPr lang="en-US" dirty="0" smtClean="0"/>
            <a:t>Identify</a:t>
          </a:r>
          <a:endParaRPr lang="en-US" dirty="0"/>
        </a:p>
      </dgm:t>
    </dgm:pt>
    <dgm:pt modelId="{310F1AA6-DF98-480C-97EF-118C92C12577}" type="parTrans" cxnId="{9E2AE722-9C70-47E2-AD43-2CEB596F4120}">
      <dgm:prSet/>
      <dgm:spPr/>
      <dgm:t>
        <a:bodyPr/>
        <a:lstStyle/>
        <a:p>
          <a:endParaRPr lang="en-US"/>
        </a:p>
      </dgm:t>
    </dgm:pt>
    <dgm:pt modelId="{A8E9E4CD-874F-4652-B334-8B7DB5136EA6}" type="sibTrans" cxnId="{9E2AE722-9C70-47E2-AD43-2CEB596F4120}">
      <dgm:prSet/>
      <dgm:spPr/>
      <dgm:t>
        <a:bodyPr/>
        <a:lstStyle/>
        <a:p>
          <a:endParaRPr lang="en-US"/>
        </a:p>
      </dgm:t>
    </dgm:pt>
    <dgm:pt modelId="{FF82D29A-B3C6-4A19-8A87-60A0C6CCD001}">
      <dgm:prSet phldrT="[Text]"/>
      <dgm:spPr/>
      <dgm:t>
        <a:bodyPr/>
        <a:lstStyle/>
        <a:p>
          <a:r>
            <a:rPr lang="en-US" dirty="0" smtClean="0"/>
            <a:t>Assess Frequency &amp; Severity</a:t>
          </a:r>
          <a:endParaRPr lang="en-US" dirty="0"/>
        </a:p>
      </dgm:t>
    </dgm:pt>
    <dgm:pt modelId="{2C7C0756-9FB2-4577-B67A-79C728FBB0FD}" type="parTrans" cxnId="{35E9071B-ED82-450E-928D-E39F2C6A2AF2}">
      <dgm:prSet/>
      <dgm:spPr/>
      <dgm:t>
        <a:bodyPr/>
        <a:lstStyle/>
        <a:p>
          <a:endParaRPr lang="en-US"/>
        </a:p>
      </dgm:t>
    </dgm:pt>
    <dgm:pt modelId="{6AAA4CCE-D0FB-4904-AED6-7D1386E4E5E2}" type="sibTrans" cxnId="{35E9071B-ED82-450E-928D-E39F2C6A2AF2}">
      <dgm:prSet/>
      <dgm:spPr/>
      <dgm:t>
        <a:bodyPr/>
        <a:lstStyle/>
        <a:p>
          <a:endParaRPr lang="en-US"/>
        </a:p>
      </dgm:t>
    </dgm:pt>
    <dgm:pt modelId="{D2F6269A-E0AE-459F-ACE9-CED8FF806CE4}">
      <dgm:prSet phldrT="[Text]"/>
      <dgm:spPr/>
      <dgm:t>
        <a:bodyPr/>
        <a:lstStyle/>
        <a:p>
          <a:r>
            <a:rPr lang="en-US" dirty="0" smtClean="0"/>
            <a:t>Reduce or Eliminate</a:t>
          </a:r>
          <a:endParaRPr lang="en-US" dirty="0"/>
        </a:p>
      </dgm:t>
    </dgm:pt>
    <dgm:pt modelId="{D07C921A-4C83-4B17-9EA5-E452CDC991C7}" type="parTrans" cxnId="{804B3557-B541-4F46-979E-423BF2B336C1}">
      <dgm:prSet/>
      <dgm:spPr/>
      <dgm:t>
        <a:bodyPr/>
        <a:lstStyle/>
        <a:p>
          <a:endParaRPr lang="en-US"/>
        </a:p>
      </dgm:t>
    </dgm:pt>
    <dgm:pt modelId="{B4058CF0-A1E3-4441-BD7D-4876CBFC4C64}" type="sibTrans" cxnId="{804B3557-B541-4F46-979E-423BF2B336C1}">
      <dgm:prSet/>
      <dgm:spPr/>
      <dgm:t>
        <a:bodyPr/>
        <a:lstStyle/>
        <a:p>
          <a:endParaRPr lang="en-US"/>
        </a:p>
      </dgm:t>
    </dgm:pt>
    <dgm:pt modelId="{C12ED1BA-1BA0-4B5A-8E6A-45D16BE3061B}">
      <dgm:prSet phldrT="[Text]"/>
      <dgm:spPr/>
      <dgm:t>
        <a:bodyPr/>
        <a:lstStyle/>
        <a:p>
          <a:r>
            <a:rPr lang="en-US" dirty="0" smtClean="0"/>
            <a:t>Assess the Cost or Impact</a:t>
          </a:r>
          <a:endParaRPr lang="en-US" dirty="0"/>
        </a:p>
      </dgm:t>
    </dgm:pt>
    <dgm:pt modelId="{6959EC08-A751-4540-8072-FFA8188AFA17}" type="parTrans" cxnId="{AF38DBF9-AE5C-4A9E-94CB-385FE2FA4573}">
      <dgm:prSet/>
      <dgm:spPr/>
      <dgm:t>
        <a:bodyPr/>
        <a:lstStyle/>
        <a:p>
          <a:endParaRPr lang="en-US"/>
        </a:p>
      </dgm:t>
    </dgm:pt>
    <dgm:pt modelId="{DF71D153-62F5-4B0F-9392-9F217E407D95}" type="sibTrans" cxnId="{AF38DBF9-AE5C-4A9E-94CB-385FE2FA4573}">
      <dgm:prSet/>
      <dgm:spPr/>
      <dgm:t>
        <a:bodyPr/>
        <a:lstStyle/>
        <a:p>
          <a:endParaRPr lang="en-US"/>
        </a:p>
      </dgm:t>
    </dgm:pt>
    <dgm:pt modelId="{C031E6E6-7F5F-49CE-B049-2ED290493103}" type="pres">
      <dgm:prSet presAssocID="{FA2740E7-9FE6-4F2F-B093-F2D95A4ED250}" presName="Name0" presStyleCnt="0">
        <dgm:presLayoutVars>
          <dgm:chMax val="1"/>
          <dgm:dir/>
          <dgm:animLvl val="ctr"/>
          <dgm:resizeHandles val="exact"/>
        </dgm:presLayoutVars>
      </dgm:prSet>
      <dgm:spPr/>
      <dgm:t>
        <a:bodyPr/>
        <a:lstStyle/>
        <a:p>
          <a:endParaRPr lang="en-US"/>
        </a:p>
      </dgm:t>
    </dgm:pt>
    <dgm:pt modelId="{679FB9BD-4553-4983-BC6B-4CFEF14347F2}" type="pres">
      <dgm:prSet presAssocID="{9FB0D7F5-C7D2-40D0-A7A5-E67C05184CDE}" presName="centerShape" presStyleLbl="node0" presStyleIdx="0" presStyleCnt="1"/>
      <dgm:spPr/>
      <dgm:t>
        <a:bodyPr/>
        <a:lstStyle/>
        <a:p>
          <a:endParaRPr lang="en-US"/>
        </a:p>
      </dgm:t>
    </dgm:pt>
    <dgm:pt modelId="{8F532416-24FF-4F2D-A0FF-D6E3DA899987}" type="pres">
      <dgm:prSet presAssocID="{FF82D29A-B3C6-4A19-8A87-60A0C6CCD001}" presName="node" presStyleLbl="node1" presStyleIdx="0" presStyleCnt="3">
        <dgm:presLayoutVars>
          <dgm:bulletEnabled val="1"/>
        </dgm:presLayoutVars>
      </dgm:prSet>
      <dgm:spPr/>
      <dgm:t>
        <a:bodyPr/>
        <a:lstStyle/>
        <a:p>
          <a:endParaRPr lang="en-US"/>
        </a:p>
      </dgm:t>
    </dgm:pt>
    <dgm:pt modelId="{B4583B36-8CC5-4AB0-8C52-4947F9BA8BE8}" type="pres">
      <dgm:prSet presAssocID="{FF82D29A-B3C6-4A19-8A87-60A0C6CCD001}" presName="dummy" presStyleCnt="0"/>
      <dgm:spPr/>
    </dgm:pt>
    <dgm:pt modelId="{469C092C-39A0-4D9B-864B-0DF79A11D1F2}" type="pres">
      <dgm:prSet presAssocID="{6AAA4CCE-D0FB-4904-AED6-7D1386E4E5E2}" presName="sibTrans" presStyleLbl="sibTrans2D1" presStyleIdx="0" presStyleCnt="3"/>
      <dgm:spPr/>
      <dgm:t>
        <a:bodyPr/>
        <a:lstStyle/>
        <a:p>
          <a:endParaRPr lang="en-US"/>
        </a:p>
      </dgm:t>
    </dgm:pt>
    <dgm:pt modelId="{B9CD94F9-1550-4A9A-98C9-7F66DB9FC47E}" type="pres">
      <dgm:prSet presAssocID="{D2F6269A-E0AE-459F-ACE9-CED8FF806CE4}" presName="node" presStyleLbl="node1" presStyleIdx="1" presStyleCnt="3">
        <dgm:presLayoutVars>
          <dgm:bulletEnabled val="1"/>
        </dgm:presLayoutVars>
      </dgm:prSet>
      <dgm:spPr/>
      <dgm:t>
        <a:bodyPr/>
        <a:lstStyle/>
        <a:p>
          <a:endParaRPr lang="en-US"/>
        </a:p>
      </dgm:t>
    </dgm:pt>
    <dgm:pt modelId="{0D2337AB-7306-43B2-BEF3-43745206A527}" type="pres">
      <dgm:prSet presAssocID="{D2F6269A-E0AE-459F-ACE9-CED8FF806CE4}" presName="dummy" presStyleCnt="0"/>
      <dgm:spPr/>
    </dgm:pt>
    <dgm:pt modelId="{DF4F0F95-4F66-4AEE-8EF1-C32FA7898BB7}" type="pres">
      <dgm:prSet presAssocID="{B4058CF0-A1E3-4441-BD7D-4876CBFC4C64}" presName="sibTrans" presStyleLbl="sibTrans2D1" presStyleIdx="1" presStyleCnt="3"/>
      <dgm:spPr/>
      <dgm:t>
        <a:bodyPr/>
        <a:lstStyle/>
        <a:p>
          <a:endParaRPr lang="en-US"/>
        </a:p>
      </dgm:t>
    </dgm:pt>
    <dgm:pt modelId="{5995219E-7B1D-44C8-809B-230F175E2AFB}" type="pres">
      <dgm:prSet presAssocID="{C12ED1BA-1BA0-4B5A-8E6A-45D16BE3061B}" presName="node" presStyleLbl="node1" presStyleIdx="2" presStyleCnt="3">
        <dgm:presLayoutVars>
          <dgm:bulletEnabled val="1"/>
        </dgm:presLayoutVars>
      </dgm:prSet>
      <dgm:spPr/>
      <dgm:t>
        <a:bodyPr/>
        <a:lstStyle/>
        <a:p>
          <a:endParaRPr lang="en-US"/>
        </a:p>
      </dgm:t>
    </dgm:pt>
    <dgm:pt modelId="{EF25AE27-4BC5-42A8-99C7-D1811AD4AAC9}" type="pres">
      <dgm:prSet presAssocID="{C12ED1BA-1BA0-4B5A-8E6A-45D16BE3061B}" presName="dummy" presStyleCnt="0"/>
      <dgm:spPr/>
    </dgm:pt>
    <dgm:pt modelId="{509D79B4-2249-4970-91A0-0C19F4E82EF3}" type="pres">
      <dgm:prSet presAssocID="{DF71D153-62F5-4B0F-9392-9F217E407D95}" presName="sibTrans" presStyleLbl="sibTrans2D1" presStyleIdx="2" presStyleCnt="3"/>
      <dgm:spPr/>
      <dgm:t>
        <a:bodyPr/>
        <a:lstStyle/>
        <a:p>
          <a:endParaRPr lang="en-US"/>
        </a:p>
      </dgm:t>
    </dgm:pt>
  </dgm:ptLst>
  <dgm:cxnLst>
    <dgm:cxn modelId="{CC2624A0-92C2-4DBD-AE67-5022FD555C91}" type="presOf" srcId="{9FB0D7F5-C7D2-40D0-A7A5-E67C05184CDE}" destId="{679FB9BD-4553-4983-BC6B-4CFEF14347F2}" srcOrd="0" destOrd="0" presId="urn:microsoft.com/office/officeart/2005/8/layout/radial6"/>
    <dgm:cxn modelId="{3C27F0CF-5B0F-4049-A9CD-141B4EA1B85E}" type="presOf" srcId="{C12ED1BA-1BA0-4B5A-8E6A-45D16BE3061B}" destId="{5995219E-7B1D-44C8-809B-230F175E2AFB}" srcOrd="0" destOrd="0" presId="urn:microsoft.com/office/officeart/2005/8/layout/radial6"/>
    <dgm:cxn modelId="{421D3F44-14BC-47CB-9F6A-97A0767AF820}" type="presOf" srcId="{D2F6269A-E0AE-459F-ACE9-CED8FF806CE4}" destId="{B9CD94F9-1550-4A9A-98C9-7F66DB9FC47E}" srcOrd="0" destOrd="0" presId="urn:microsoft.com/office/officeart/2005/8/layout/radial6"/>
    <dgm:cxn modelId="{891460E4-BDD6-455A-984E-E3D87A727191}" type="presOf" srcId="{FA2740E7-9FE6-4F2F-B093-F2D95A4ED250}" destId="{C031E6E6-7F5F-49CE-B049-2ED290493103}" srcOrd="0" destOrd="0" presId="urn:microsoft.com/office/officeart/2005/8/layout/radial6"/>
    <dgm:cxn modelId="{3D562AAA-1272-46A6-BDE1-0C9B1F44C9F1}" type="presOf" srcId="{FF82D29A-B3C6-4A19-8A87-60A0C6CCD001}" destId="{8F532416-24FF-4F2D-A0FF-D6E3DA899987}" srcOrd="0" destOrd="0" presId="urn:microsoft.com/office/officeart/2005/8/layout/radial6"/>
    <dgm:cxn modelId="{804B3557-B541-4F46-979E-423BF2B336C1}" srcId="{9FB0D7F5-C7D2-40D0-A7A5-E67C05184CDE}" destId="{D2F6269A-E0AE-459F-ACE9-CED8FF806CE4}" srcOrd="1" destOrd="0" parTransId="{D07C921A-4C83-4B17-9EA5-E452CDC991C7}" sibTransId="{B4058CF0-A1E3-4441-BD7D-4876CBFC4C64}"/>
    <dgm:cxn modelId="{F522CC9C-3A11-424C-8056-A6E118E2DAB4}" type="presOf" srcId="{6AAA4CCE-D0FB-4904-AED6-7D1386E4E5E2}" destId="{469C092C-39A0-4D9B-864B-0DF79A11D1F2}" srcOrd="0" destOrd="0" presId="urn:microsoft.com/office/officeart/2005/8/layout/radial6"/>
    <dgm:cxn modelId="{AFD87127-4EEE-4123-A6A5-31A212B9C7F9}" type="presOf" srcId="{DF71D153-62F5-4B0F-9392-9F217E407D95}" destId="{509D79B4-2249-4970-91A0-0C19F4E82EF3}" srcOrd="0" destOrd="0" presId="urn:microsoft.com/office/officeart/2005/8/layout/radial6"/>
    <dgm:cxn modelId="{35E9071B-ED82-450E-928D-E39F2C6A2AF2}" srcId="{9FB0D7F5-C7D2-40D0-A7A5-E67C05184CDE}" destId="{FF82D29A-B3C6-4A19-8A87-60A0C6CCD001}" srcOrd="0" destOrd="0" parTransId="{2C7C0756-9FB2-4577-B67A-79C728FBB0FD}" sibTransId="{6AAA4CCE-D0FB-4904-AED6-7D1386E4E5E2}"/>
    <dgm:cxn modelId="{9E2AE722-9C70-47E2-AD43-2CEB596F4120}" srcId="{FA2740E7-9FE6-4F2F-B093-F2D95A4ED250}" destId="{9FB0D7F5-C7D2-40D0-A7A5-E67C05184CDE}" srcOrd="0" destOrd="0" parTransId="{310F1AA6-DF98-480C-97EF-118C92C12577}" sibTransId="{A8E9E4CD-874F-4652-B334-8B7DB5136EA6}"/>
    <dgm:cxn modelId="{2D55D91E-C2EB-4486-AB6F-6FD2281B34F5}" type="presOf" srcId="{B4058CF0-A1E3-4441-BD7D-4876CBFC4C64}" destId="{DF4F0F95-4F66-4AEE-8EF1-C32FA7898BB7}" srcOrd="0" destOrd="0" presId="urn:microsoft.com/office/officeart/2005/8/layout/radial6"/>
    <dgm:cxn modelId="{AF38DBF9-AE5C-4A9E-94CB-385FE2FA4573}" srcId="{9FB0D7F5-C7D2-40D0-A7A5-E67C05184CDE}" destId="{C12ED1BA-1BA0-4B5A-8E6A-45D16BE3061B}" srcOrd="2" destOrd="0" parTransId="{6959EC08-A751-4540-8072-FFA8188AFA17}" sibTransId="{DF71D153-62F5-4B0F-9392-9F217E407D95}"/>
    <dgm:cxn modelId="{1F62F055-E160-45D4-8BA1-996986DE9166}" type="presParOf" srcId="{C031E6E6-7F5F-49CE-B049-2ED290493103}" destId="{679FB9BD-4553-4983-BC6B-4CFEF14347F2}" srcOrd="0" destOrd="0" presId="urn:microsoft.com/office/officeart/2005/8/layout/radial6"/>
    <dgm:cxn modelId="{F61B81BC-0ACB-46F5-A0E6-4986FDD0C243}" type="presParOf" srcId="{C031E6E6-7F5F-49CE-B049-2ED290493103}" destId="{8F532416-24FF-4F2D-A0FF-D6E3DA899987}" srcOrd="1" destOrd="0" presId="urn:microsoft.com/office/officeart/2005/8/layout/radial6"/>
    <dgm:cxn modelId="{A6333E51-01A5-475A-A0BA-27B239C24EB7}" type="presParOf" srcId="{C031E6E6-7F5F-49CE-B049-2ED290493103}" destId="{B4583B36-8CC5-4AB0-8C52-4947F9BA8BE8}" srcOrd="2" destOrd="0" presId="urn:microsoft.com/office/officeart/2005/8/layout/radial6"/>
    <dgm:cxn modelId="{9134E9BD-7D03-4700-8078-A6B0434B9C9D}" type="presParOf" srcId="{C031E6E6-7F5F-49CE-B049-2ED290493103}" destId="{469C092C-39A0-4D9B-864B-0DF79A11D1F2}" srcOrd="3" destOrd="0" presId="urn:microsoft.com/office/officeart/2005/8/layout/radial6"/>
    <dgm:cxn modelId="{76FF059F-FEC1-4CF0-AA77-5F6D8054CF96}" type="presParOf" srcId="{C031E6E6-7F5F-49CE-B049-2ED290493103}" destId="{B9CD94F9-1550-4A9A-98C9-7F66DB9FC47E}" srcOrd="4" destOrd="0" presId="urn:microsoft.com/office/officeart/2005/8/layout/radial6"/>
    <dgm:cxn modelId="{477C5594-560E-4CD9-971F-AF78B975BD9E}" type="presParOf" srcId="{C031E6E6-7F5F-49CE-B049-2ED290493103}" destId="{0D2337AB-7306-43B2-BEF3-43745206A527}" srcOrd="5" destOrd="0" presId="urn:microsoft.com/office/officeart/2005/8/layout/radial6"/>
    <dgm:cxn modelId="{9AA73BAA-4D09-4851-86CC-489F9C64A89E}" type="presParOf" srcId="{C031E6E6-7F5F-49CE-B049-2ED290493103}" destId="{DF4F0F95-4F66-4AEE-8EF1-C32FA7898BB7}" srcOrd="6" destOrd="0" presId="urn:microsoft.com/office/officeart/2005/8/layout/radial6"/>
    <dgm:cxn modelId="{7E1E715D-3917-4754-B908-24D597521BEB}" type="presParOf" srcId="{C031E6E6-7F5F-49CE-B049-2ED290493103}" destId="{5995219E-7B1D-44C8-809B-230F175E2AFB}" srcOrd="7" destOrd="0" presId="urn:microsoft.com/office/officeart/2005/8/layout/radial6"/>
    <dgm:cxn modelId="{F276F8B4-BA30-4E73-A7D0-B01D00101236}" type="presParOf" srcId="{C031E6E6-7F5F-49CE-B049-2ED290493103}" destId="{EF25AE27-4BC5-42A8-99C7-D1811AD4AAC9}" srcOrd="8" destOrd="0" presId="urn:microsoft.com/office/officeart/2005/8/layout/radial6"/>
    <dgm:cxn modelId="{46A52C18-1F39-49A8-AB5C-4250614E32E0}" type="presParOf" srcId="{C031E6E6-7F5F-49CE-B049-2ED290493103}" destId="{509D79B4-2249-4970-91A0-0C19F4E82EF3}" srcOrd="9" destOrd="0" presId="urn:microsoft.com/office/officeart/2005/8/layout/radial6"/>
  </dgm:cxnLst>
  <dgm:bg/>
  <dgm:whole/>
</dgm:dataModel>
</file>

<file path=ppt/diagrams/data22.xml><?xml version="1.0" encoding="utf-8"?>
<dgm:dataModel xmlns:dgm="http://schemas.openxmlformats.org/drawingml/2006/diagram" xmlns:a="http://schemas.openxmlformats.org/drawingml/2006/main">
  <dgm:ptLst>
    <dgm:pt modelId="{9C259D44-B1D6-44F7-B645-13D84C671288}" type="doc">
      <dgm:prSet loTypeId="urn:microsoft.com/office/officeart/2005/8/layout/arrow5" loCatId="relationship" qsTypeId="urn:microsoft.com/office/officeart/2005/8/quickstyle/3d2" qsCatId="3D" csTypeId="urn:microsoft.com/office/officeart/2005/8/colors/colorful5" csCatId="colorful" phldr="1"/>
      <dgm:spPr/>
      <dgm:t>
        <a:bodyPr/>
        <a:lstStyle/>
        <a:p>
          <a:endParaRPr lang="en-US"/>
        </a:p>
      </dgm:t>
    </dgm:pt>
    <dgm:pt modelId="{176E3C97-D474-4BD0-81CB-3FB94A52C1CD}">
      <dgm:prSet phldrT="[Text]"/>
      <dgm:spPr/>
      <dgm:t>
        <a:bodyPr/>
        <a:lstStyle/>
        <a:p>
          <a:r>
            <a:rPr lang="en-US" dirty="0" smtClean="0"/>
            <a:t>Attitude</a:t>
          </a:r>
          <a:endParaRPr lang="en-US" dirty="0"/>
        </a:p>
      </dgm:t>
    </dgm:pt>
    <dgm:pt modelId="{5F035D9D-18E3-4568-A515-ABCF0983E08D}" type="parTrans" cxnId="{71A0B452-796E-48C2-8431-AD6C7DE9AD72}">
      <dgm:prSet/>
      <dgm:spPr/>
      <dgm:t>
        <a:bodyPr/>
        <a:lstStyle/>
        <a:p>
          <a:endParaRPr lang="en-US"/>
        </a:p>
      </dgm:t>
    </dgm:pt>
    <dgm:pt modelId="{0B949C50-2275-4F00-ADAE-56AC29FAD11B}" type="sibTrans" cxnId="{71A0B452-796E-48C2-8431-AD6C7DE9AD72}">
      <dgm:prSet/>
      <dgm:spPr/>
      <dgm:t>
        <a:bodyPr/>
        <a:lstStyle/>
        <a:p>
          <a:endParaRPr lang="en-US"/>
        </a:p>
      </dgm:t>
    </dgm:pt>
    <dgm:pt modelId="{4E97258C-703D-4264-9340-1E2192B627FD}">
      <dgm:prSet phldrT="[Text]"/>
      <dgm:spPr/>
      <dgm:t>
        <a:bodyPr/>
        <a:lstStyle/>
        <a:p>
          <a:r>
            <a:rPr lang="en-US" dirty="0" smtClean="0"/>
            <a:t>Safety management System</a:t>
          </a:r>
          <a:endParaRPr lang="en-US" dirty="0"/>
        </a:p>
      </dgm:t>
    </dgm:pt>
    <dgm:pt modelId="{69197371-747E-4D03-B262-BE71B9A453EB}" type="parTrans" cxnId="{F106D54F-883C-45B3-8E8E-0E2CC1A84756}">
      <dgm:prSet/>
      <dgm:spPr/>
      <dgm:t>
        <a:bodyPr/>
        <a:lstStyle/>
        <a:p>
          <a:endParaRPr lang="en-US"/>
        </a:p>
      </dgm:t>
    </dgm:pt>
    <dgm:pt modelId="{774099C4-6B7C-47E2-A859-7FAAA42E745C}" type="sibTrans" cxnId="{F106D54F-883C-45B3-8E8E-0E2CC1A84756}">
      <dgm:prSet/>
      <dgm:spPr/>
      <dgm:t>
        <a:bodyPr/>
        <a:lstStyle/>
        <a:p>
          <a:endParaRPr lang="en-US"/>
        </a:p>
      </dgm:t>
    </dgm:pt>
    <dgm:pt modelId="{86FB26EF-3416-414E-90EF-44B63CC8B64B}" type="pres">
      <dgm:prSet presAssocID="{9C259D44-B1D6-44F7-B645-13D84C671288}" presName="diagram" presStyleCnt="0">
        <dgm:presLayoutVars>
          <dgm:dir/>
          <dgm:resizeHandles val="exact"/>
        </dgm:presLayoutVars>
      </dgm:prSet>
      <dgm:spPr/>
      <dgm:t>
        <a:bodyPr/>
        <a:lstStyle/>
        <a:p>
          <a:endParaRPr lang="en-US"/>
        </a:p>
      </dgm:t>
    </dgm:pt>
    <dgm:pt modelId="{8CE175B8-1062-4A81-B895-F4972DACB8EE}" type="pres">
      <dgm:prSet presAssocID="{176E3C97-D474-4BD0-81CB-3FB94A52C1CD}" presName="arrow" presStyleLbl="node1" presStyleIdx="0" presStyleCnt="2">
        <dgm:presLayoutVars>
          <dgm:bulletEnabled val="1"/>
        </dgm:presLayoutVars>
      </dgm:prSet>
      <dgm:spPr/>
      <dgm:t>
        <a:bodyPr/>
        <a:lstStyle/>
        <a:p>
          <a:endParaRPr lang="en-US"/>
        </a:p>
      </dgm:t>
    </dgm:pt>
    <dgm:pt modelId="{F98AC89D-C537-4EE4-A9A9-F1E5F0B564E2}" type="pres">
      <dgm:prSet presAssocID="{4E97258C-703D-4264-9340-1E2192B627FD}" presName="arrow" presStyleLbl="node1" presStyleIdx="1" presStyleCnt="2">
        <dgm:presLayoutVars>
          <dgm:bulletEnabled val="1"/>
        </dgm:presLayoutVars>
      </dgm:prSet>
      <dgm:spPr/>
      <dgm:t>
        <a:bodyPr/>
        <a:lstStyle/>
        <a:p>
          <a:endParaRPr lang="en-US"/>
        </a:p>
      </dgm:t>
    </dgm:pt>
  </dgm:ptLst>
  <dgm:cxnLst>
    <dgm:cxn modelId="{34D03C61-9989-4776-94DC-A18EB5F39ED9}" type="presOf" srcId="{4E97258C-703D-4264-9340-1E2192B627FD}" destId="{F98AC89D-C537-4EE4-A9A9-F1E5F0B564E2}" srcOrd="0" destOrd="0" presId="urn:microsoft.com/office/officeart/2005/8/layout/arrow5"/>
    <dgm:cxn modelId="{F106D54F-883C-45B3-8E8E-0E2CC1A84756}" srcId="{9C259D44-B1D6-44F7-B645-13D84C671288}" destId="{4E97258C-703D-4264-9340-1E2192B627FD}" srcOrd="1" destOrd="0" parTransId="{69197371-747E-4D03-B262-BE71B9A453EB}" sibTransId="{774099C4-6B7C-47E2-A859-7FAAA42E745C}"/>
    <dgm:cxn modelId="{485D3769-743E-4303-BE78-B31EF61D24CC}" type="presOf" srcId="{176E3C97-D474-4BD0-81CB-3FB94A52C1CD}" destId="{8CE175B8-1062-4A81-B895-F4972DACB8EE}" srcOrd="0" destOrd="0" presId="urn:microsoft.com/office/officeart/2005/8/layout/arrow5"/>
    <dgm:cxn modelId="{71A0B452-796E-48C2-8431-AD6C7DE9AD72}" srcId="{9C259D44-B1D6-44F7-B645-13D84C671288}" destId="{176E3C97-D474-4BD0-81CB-3FB94A52C1CD}" srcOrd="0" destOrd="0" parTransId="{5F035D9D-18E3-4568-A515-ABCF0983E08D}" sibTransId="{0B949C50-2275-4F00-ADAE-56AC29FAD11B}"/>
    <dgm:cxn modelId="{541EC1D9-2503-45B5-81CD-45E2C725D30D}" type="presOf" srcId="{9C259D44-B1D6-44F7-B645-13D84C671288}" destId="{86FB26EF-3416-414E-90EF-44B63CC8B64B}" srcOrd="0" destOrd="0" presId="urn:microsoft.com/office/officeart/2005/8/layout/arrow5"/>
    <dgm:cxn modelId="{364873C4-8FB4-4D81-A8BE-B719D7F26668}" type="presParOf" srcId="{86FB26EF-3416-414E-90EF-44B63CC8B64B}" destId="{8CE175B8-1062-4A81-B895-F4972DACB8EE}" srcOrd="0" destOrd="0" presId="urn:microsoft.com/office/officeart/2005/8/layout/arrow5"/>
    <dgm:cxn modelId="{3C398C12-CEAD-4156-9A68-B46339390D95}" type="presParOf" srcId="{86FB26EF-3416-414E-90EF-44B63CC8B64B}" destId="{F98AC89D-C537-4EE4-A9A9-F1E5F0B564E2}" srcOrd="1" destOrd="0" presId="urn:microsoft.com/office/officeart/2005/8/layout/arrow5"/>
  </dgm:cxnLst>
  <dgm:bg/>
  <dgm:whole/>
</dgm:dataModel>
</file>

<file path=ppt/diagrams/data23.xml><?xml version="1.0" encoding="utf-8"?>
<dgm:dataModel xmlns:dgm="http://schemas.openxmlformats.org/drawingml/2006/diagram" xmlns:a="http://schemas.openxmlformats.org/drawingml/2006/main">
  <dgm:ptLst>
    <dgm:pt modelId="{599287B4-BB42-4E70-B9B8-571416EC5E22}"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BF5D4564-D220-4A02-B648-B8A999ED9027}">
      <dgm:prSet phldrT="[Text]"/>
      <dgm:spPr>
        <a:solidFill>
          <a:srgbClr val="FF0000"/>
        </a:solidFill>
      </dgm:spPr>
      <dgm:t>
        <a:bodyPr/>
        <a:lstStyle/>
        <a:p>
          <a:r>
            <a:rPr lang="en-US" dirty="0" smtClean="0"/>
            <a:t>High safety culture</a:t>
          </a:r>
          <a:endParaRPr lang="en-US" dirty="0"/>
        </a:p>
      </dgm:t>
    </dgm:pt>
    <dgm:pt modelId="{A1233527-F7A1-4650-977F-0D2D6908D566}" type="parTrans" cxnId="{C71AADF1-6772-44AA-9782-11971DEDE2AB}">
      <dgm:prSet/>
      <dgm:spPr/>
      <dgm:t>
        <a:bodyPr/>
        <a:lstStyle/>
        <a:p>
          <a:endParaRPr lang="en-US"/>
        </a:p>
      </dgm:t>
    </dgm:pt>
    <dgm:pt modelId="{98D192EE-00D3-4DCB-B653-2FC6B8E4721A}" type="sibTrans" cxnId="{C71AADF1-6772-44AA-9782-11971DEDE2AB}">
      <dgm:prSet/>
      <dgm:spPr/>
      <dgm:t>
        <a:bodyPr/>
        <a:lstStyle/>
        <a:p>
          <a:endParaRPr lang="en-US"/>
        </a:p>
      </dgm:t>
    </dgm:pt>
    <dgm:pt modelId="{EA9D6C51-D51A-4BEF-AF4A-C353884E5A2C}">
      <dgm:prSet phldrT="[Text]"/>
      <dgm:spPr>
        <a:solidFill>
          <a:srgbClr val="7030A0"/>
        </a:solidFill>
        <a:ln>
          <a:solidFill>
            <a:srgbClr val="00B0F0"/>
          </a:solidFill>
        </a:ln>
      </dgm:spPr>
      <dgm:t>
        <a:bodyPr/>
        <a:lstStyle/>
        <a:p>
          <a:r>
            <a:rPr lang="en-US" dirty="0" smtClean="0"/>
            <a:t>Nuclear </a:t>
          </a:r>
          <a:endParaRPr lang="en-US" dirty="0"/>
        </a:p>
      </dgm:t>
    </dgm:pt>
    <dgm:pt modelId="{94817BA5-D770-4706-849E-B5838CFE4BD6}" type="parTrans" cxnId="{CADD0967-EE9B-4B6B-A594-0D9B3E22CF9D}">
      <dgm:prSet/>
      <dgm:spPr/>
      <dgm:t>
        <a:bodyPr/>
        <a:lstStyle/>
        <a:p>
          <a:endParaRPr lang="en-US"/>
        </a:p>
      </dgm:t>
    </dgm:pt>
    <dgm:pt modelId="{B7473D3D-EC93-4666-BCE1-80B8F4DF9CDA}" type="sibTrans" cxnId="{CADD0967-EE9B-4B6B-A594-0D9B3E22CF9D}">
      <dgm:prSet/>
      <dgm:spPr/>
      <dgm:t>
        <a:bodyPr/>
        <a:lstStyle/>
        <a:p>
          <a:endParaRPr lang="en-US"/>
        </a:p>
      </dgm:t>
    </dgm:pt>
    <dgm:pt modelId="{42478DDE-42A1-497C-BF2E-8A0B59D6D071}">
      <dgm:prSet phldrT="[Text]"/>
      <dgm:spPr>
        <a:solidFill>
          <a:srgbClr val="92D050"/>
        </a:solidFill>
      </dgm:spPr>
      <dgm:t>
        <a:bodyPr/>
        <a:lstStyle/>
        <a:p>
          <a:r>
            <a:rPr lang="en-US" dirty="0" smtClean="0"/>
            <a:t>Aviation </a:t>
          </a:r>
          <a:endParaRPr lang="en-US" dirty="0"/>
        </a:p>
      </dgm:t>
    </dgm:pt>
    <dgm:pt modelId="{08AD0ADB-8AEC-4FE3-998D-48E269C7E620}" type="parTrans" cxnId="{9A5BF8E4-3BFD-40E6-B3AD-1D2EDF5C53B2}">
      <dgm:prSet/>
      <dgm:spPr/>
      <dgm:t>
        <a:bodyPr/>
        <a:lstStyle/>
        <a:p>
          <a:endParaRPr lang="en-US"/>
        </a:p>
      </dgm:t>
    </dgm:pt>
    <dgm:pt modelId="{6FF4111C-0209-4C2E-9BCA-2E311E18F5BE}" type="sibTrans" cxnId="{9A5BF8E4-3BFD-40E6-B3AD-1D2EDF5C53B2}">
      <dgm:prSet/>
      <dgm:spPr/>
      <dgm:t>
        <a:bodyPr/>
        <a:lstStyle/>
        <a:p>
          <a:endParaRPr lang="en-US"/>
        </a:p>
      </dgm:t>
    </dgm:pt>
    <dgm:pt modelId="{0311AA7A-0C2A-4346-AC61-6989D916B653}">
      <dgm:prSet phldrT="[Text]"/>
      <dgm:spPr/>
      <dgm:t>
        <a:bodyPr/>
        <a:lstStyle/>
        <a:p>
          <a:r>
            <a:rPr lang="en-US" dirty="0" smtClean="0"/>
            <a:t>Oil and gas</a:t>
          </a:r>
          <a:endParaRPr lang="en-US" dirty="0"/>
        </a:p>
      </dgm:t>
    </dgm:pt>
    <dgm:pt modelId="{A0E8AA89-892E-4C59-AA5D-914E115A8AFD}" type="parTrans" cxnId="{FB38E54C-B8FE-4D98-95FC-3E965F6A50AB}">
      <dgm:prSet/>
      <dgm:spPr/>
      <dgm:t>
        <a:bodyPr/>
        <a:lstStyle/>
        <a:p>
          <a:endParaRPr lang="en-US"/>
        </a:p>
      </dgm:t>
    </dgm:pt>
    <dgm:pt modelId="{504C5321-83E4-40F7-B217-CDF44F20F990}" type="sibTrans" cxnId="{FB38E54C-B8FE-4D98-95FC-3E965F6A50AB}">
      <dgm:prSet/>
      <dgm:spPr/>
      <dgm:t>
        <a:bodyPr/>
        <a:lstStyle/>
        <a:p>
          <a:endParaRPr lang="en-US"/>
        </a:p>
      </dgm:t>
    </dgm:pt>
    <dgm:pt modelId="{DE5B98D5-67B4-4037-8DE7-7AF47E6F13A4}" type="pres">
      <dgm:prSet presAssocID="{599287B4-BB42-4E70-B9B8-571416EC5E22}" presName="cycle" presStyleCnt="0">
        <dgm:presLayoutVars>
          <dgm:chMax val="1"/>
          <dgm:dir/>
          <dgm:animLvl val="ctr"/>
          <dgm:resizeHandles val="exact"/>
        </dgm:presLayoutVars>
      </dgm:prSet>
      <dgm:spPr/>
      <dgm:t>
        <a:bodyPr/>
        <a:lstStyle/>
        <a:p>
          <a:endParaRPr lang="en-US"/>
        </a:p>
      </dgm:t>
    </dgm:pt>
    <dgm:pt modelId="{58F297BF-E6FF-44FC-84D6-A648E1C9F620}" type="pres">
      <dgm:prSet presAssocID="{BF5D4564-D220-4A02-B648-B8A999ED9027}" presName="centerShape" presStyleLbl="node0" presStyleIdx="0" presStyleCnt="1"/>
      <dgm:spPr/>
      <dgm:t>
        <a:bodyPr/>
        <a:lstStyle/>
        <a:p>
          <a:endParaRPr lang="en-US"/>
        </a:p>
      </dgm:t>
    </dgm:pt>
    <dgm:pt modelId="{BB4B781A-7E29-4E2D-B7B2-5A9A80972502}" type="pres">
      <dgm:prSet presAssocID="{94817BA5-D770-4706-849E-B5838CFE4BD6}" presName="parTrans" presStyleLbl="bgSibTrans2D1" presStyleIdx="0" presStyleCnt="3"/>
      <dgm:spPr/>
      <dgm:t>
        <a:bodyPr/>
        <a:lstStyle/>
        <a:p>
          <a:endParaRPr lang="en-US"/>
        </a:p>
      </dgm:t>
    </dgm:pt>
    <dgm:pt modelId="{3C352EB0-6FC7-4D87-A637-95B0276F8725}" type="pres">
      <dgm:prSet presAssocID="{EA9D6C51-D51A-4BEF-AF4A-C353884E5A2C}" presName="node" presStyleLbl="node1" presStyleIdx="0" presStyleCnt="3" custRadScaleRad="101058" custRadScaleInc="433">
        <dgm:presLayoutVars>
          <dgm:bulletEnabled val="1"/>
        </dgm:presLayoutVars>
      </dgm:prSet>
      <dgm:spPr/>
      <dgm:t>
        <a:bodyPr/>
        <a:lstStyle/>
        <a:p>
          <a:endParaRPr lang="en-US"/>
        </a:p>
      </dgm:t>
    </dgm:pt>
    <dgm:pt modelId="{2F76DCA9-DDEA-4B9E-90CD-BDABAC706A83}" type="pres">
      <dgm:prSet presAssocID="{08AD0ADB-8AEC-4FE3-998D-48E269C7E620}" presName="parTrans" presStyleLbl="bgSibTrans2D1" presStyleIdx="1" presStyleCnt="3"/>
      <dgm:spPr/>
      <dgm:t>
        <a:bodyPr/>
        <a:lstStyle/>
        <a:p>
          <a:endParaRPr lang="en-US"/>
        </a:p>
      </dgm:t>
    </dgm:pt>
    <dgm:pt modelId="{744078E3-D46C-4F74-BB5E-BB5CF6B03D1A}" type="pres">
      <dgm:prSet presAssocID="{42478DDE-42A1-497C-BF2E-8A0B59D6D071}" presName="node" presStyleLbl="node1" presStyleIdx="1" presStyleCnt="3">
        <dgm:presLayoutVars>
          <dgm:bulletEnabled val="1"/>
        </dgm:presLayoutVars>
      </dgm:prSet>
      <dgm:spPr/>
      <dgm:t>
        <a:bodyPr/>
        <a:lstStyle/>
        <a:p>
          <a:endParaRPr lang="en-US"/>
        </a:p>
      </dgm:t>
    </dgm:pt>
    <dgm:pt modelId="{B8CFD639-5C5E-4BC1-B810-640CEDBE2EA4}" type="pres">
      <dgm:prSet presAssocID="{A0E8AA89-892E-4C59-AA5D-914E115A8AFD}" presName="parTrans" presStyleLbl="bgSibTrans2D1" presStyleIdx="2" presStyleCnt="3"/>
      <dgm:spPr/>
      <dgm:t>
        <a:bodyPr/>
        <a:lstStyle/>
        <a:p>
          <a:endParaRPr lang="en-US"/>
        </a:p>
      </dgm:t>
    </dgm:pt>
    <dgm:pt modelId="{E9B143A0-9BFE-455E-820B-32DE485027C7}" type="pres">
      <dgm:prSet presAssocID="{0311AA7A-0C2A-4346-AC61-6989D916B653}" presName="node" presStyleLbl="node1" presStyleIdx="2" presStyleCnt="3">
        <dgm:presLayoutVars>
          <dgm:bulletEnabled val="1"/>
        </dgm:presLayoutVars>
      </dgm:prSet>
      <dgm:spPr/>
      <dgm:t>
        <a:bodyPr/>
        <a:lstStyle/>
        <a:p>
          <a:endParaRPr lang="en-US"/>
        </a:p>
      </dgm:t>
    </dgm:pt>
  </dgm:ptLst>
  <dgm:cxnLst>
    <dgm:cxn modelId="{CADD0967-EE9B-4B6B-A594-0D9B3E22CF9D}" srcId="{BF5D4564-D220-4A02-B648-B8A999ED9027}" destId="{EA9D6C51-D51A-4BEF-AF4A-C353884E5A2C}" srcOrd="0" destOrd="0" parTransId="{94817BA5-D770-4706-849E-B5838CFE4BD6}" sibTransId="{B7473D3D-EC93-4666-BCE1-80B8F4DF9CDA}"/>
    <dgm:cxn modelId="{6B0B3F77-9B13-443C-ACA1-807F3497BB25}" type="presOf" srcId="{08AD0ADB-8AEC-4FE3-998D-48E269C7E620}" destId="{2F76DCA9-DDEA-4B9E-90CD-BDABAC706A83}" srcOrd="0" destOrd="0" presId="urn:microsoft.com/office/officeart/2005/8/layout/radial4"/>
    <dgm:cxn modelId="{54FD7DAC-0A3E-4C52-9211-F5406EF9D253}" type="presOf" srcId="{BF5D4564-D220-4A02-B648-B8A999ED9027}" destId="{58F297BF-E6FF-44FC-84D6-A648E1C9F620}" srcOrd="0" destOrd="0" presId="urn:microsoft.com/office/officeart/2005/8/layout/radial4"/>
    <dgm:cxn modelId="{44A079D3-E699-4481-829F-62D1FCFC9FE4}" type="presOf" srcId="{A0E8AA89-892E-4C59-AA5D-914E115A8AFD}" destId="{B8CFD639-5C5E-4BC1-B810-640CEDBE2EA4}" srcOrd="0" destOrd="0" presId="urn:microsoft.com/office/officeart/2005/8/layout/radial4"/>
    <dgm:cxn modelId="{9A5BF8E4-3BFD-40E6-B3AD-1D2EDF5C53B2}" srcId="{BF5D4564-D220-4A02-B648-B8A999ED9027}" destId="{42478DDE-42A1-497C-BF2E-8A0B59D6D071}" srcOrd="1" destOrd="0" parTransId="{08AD0ADB-8AEC-4FE3-998D-48E269C7E620}" sibTransId="{6FF4111C-0209-4C2E-9BCA-2E311E18F5BE}"/>
    <dgm:cxn modelId="{9A69892C-5B6A-4538-AA46-FD362D51C771}" type="presOf" srcId="{0311AA7A-0C2A-4346-AC61-6989D916B653}" destId="{E9B143A0-9BFE-455E-820B-32DE485027C7}" srcOrd="0" destOrd="0" presId="urn:microsoft.com/office/officeart/2005/8/layout/radial4"/>
    <dgm:cxn modelId="{FB38E54C-B8FE-4D98-95FC-3E965F6A50AB}" srcId="{BF5D4564-D220-4A02-B648-B8A999ED9027}" destId="{0311AA7A-0C2A-4346-AC61-6989D916B653}" srcOrd="2" destOrd="0" parTransId="{A0E8AA89-892E-4C59-AA5D-914E115A8AFD}" sibTransId="{504C5321-83E4-40F7-B217-CDF44F20F990}"/>
    <dgm:cxn modelId="{B286E0D2-D22A-4D97-8D18-A837C317FB59}" type="presOf" srcId="{42478DDE-42A1-497C-BF2E-8A0B59D6D071}" destId="{744078E3-D46C-4F74-BB5E-BB5CF6B03D1A}" srcOrd="0" destOrd="0" presId="urn:microsoft.com/office/officeart/2005/8/layout/radial4"/>
    <dgm:cxn modelId="{89FB13D5-3856-48C9-838F-4C4504CC62C2}" type="presOf" srcId="{EA9D6C51-D51A-4BEF-AF4A-C353884E5A2C}" destId="{3C352EB0-6FC7-4D87-A637-95B0276F8725}" srcOrd="0" destOrd="0" presId="urn:microsoft.com/office/officeart/2005/8/layout/radial4"/>
    <dgm:cxn modelId="{C71AADF1-6772-44AA-9782-11971DEDE2AB}" srcId="{599287B4-BB42-4E70-B9B8-571416EC5E22}" destId="{BF5D4564-D220-4A02-B648-B8A999ED9027}" srcOrd="0" destOrd="0" parTransId="{A1233527-F7A1-4650-977F-0D2D6908D566}" sibTransId="{98D192EE-00D3-4DCB-B653-2FC6B8E4721A}"/>
    <dgm:cxn modelId="{507CC512-37DA-4331-AC8B-DF17FE7EC1F9}" type="presOf" srcId="{94817BA5-D770-4706-849E-B5838CFE4BD6}" destId="{BB4B781A-7E29-4E2D-B7B2-5A9A80972502}" srcOrd="0" destOrd="0" presId="urn:microsoft.com/office/officeart/2005/8/layout/radial4"/>
    <dgm:cxn modelId="{6ED52C11-9928-407C-81A4-6951F9FCA3C6}" type="presOf" srcId="{599287B4-BB42-4E70-B9B8-571416EC5E22}" destId="{DE5B98D5-67B4-4037-8DE7-7AF47E6F13A4}" srcOrd="0" destOrd="0" presId="urn:microsoft.com/office/officeart/2005/8/layout/radial4"/>
    <dgm:cxn modelId="{52F8DE87-CF98-44B2-8842-1C529DF271FB}" type="presParOf" srcId="{DE5B98D5-67B4-4037-8DE7-7AF47E6F13A4}" destId="{58F297BF-E6FF-44FC-84D6-A648E1C9F620}" srcOrd="0" destOrd="0" presId="urn:microsoft.com/office/officeart/2005/8/layout/radial4"/>
    <dgm:cxn modelId="{47A5916E-4C2E-4C51-BB1B-76276AB34F7D}" type="presParOf" srcId="{DE5B98D5-67B4-4037-8DE7-7AF47E6F13A4}" destId="{BB4B781A-7E29-4E2D-B7B2-5A9A80972502}" srcOrd="1" destOrd="0" presId="urn:microsoft.com/office/officeart/2005/8/layout/radial4"/>
    <dgm:cxn modelId="{97DF81D4-4E82-451B-BA99-D7CF6519F7DD}" type="presParOf" srcId="{DE5B98D5-67B4-4037-8DE7-7AF47E6F13A4}" destId="{3C352EB0-6FC7-4D87-A637-95B0276F8725}" srcOrd="2" destOrd="0" presId="urn:microsoft.com/office/officeart/2005/8/layout/radial4"/>
    <dgm:cxn modelId="{04AEC73C-C9B2-49AD-91AE-42B3658B2C40}" type="presParOf" srcId="{DE5B98D5-67B4-4037-8DE7-7AF47E6F13A4}" destId="{2F76DCA9-DDEA-4B9E-90CD-BDABAC706A83}" srcOrd="3" destOrd="0" presId="urn:microsoft.com/office/officeart/2005/8/layout/radial4"/>
    <dgm:cxn modelId="{7E260DDC-9E0F-4B65-91BD-551C7962E45F}" type="presParOf" srcId="{DE5B98D5-67B4-4037-8DE7-7AF47E6F13A4}" destId="{744078E3-D46C-4F74-BB5E-BB5CF6B03D1A}" srcOrd="4" destOrd="0" presId="urn:microsoft.com/office/officeart/2005/8/layout/radial4"/>
    <dgm:cxn modelId="{082AABA5-0A49-4478-84C9-A009A5CBCCB6}" type="presParOf" srcId="{DE5B98D5-67B4-4037-8DE7-7AF47E6F13A4}" destId="{B8CFD639-5C5E-4BC1-B810-640CEDBE2EA4}" srcOrd="5" destOrd="0" presId="urn:microsoft.com/office/officeart/2005/8/layout/radial4"/>
    <dgm:cxn modelId="{BC7051B4-FF4E-441B-9926-4456A568EDFD}" type="presParOf" srcId="{DE5B98D5-67B4-4037-8DE7-7AF47E6F13A4}" destId="{E9B143A0-9BFE-455E-820B-32DE485027C7}" srcOrd="6" destOrd="0" presId="urn:microsoft.com/office/officeart/2005/8/layout/radial4"/>
  </dgm:cxnLst>
  <dgm:bg/>
  <dgm:whole/>
</dgm:dataModel>
</file>

<file path=ppt/diagrams/data24.xml><?xml version="1.0" encoding="utf-8"?>
<dgm:dataModel xmlns:dgm="http://schemas.openxmlformats.org/drawingml/2006/diagram" xmlns:a="http://schemas.openxmlformats.org/drawingml/2006/main">
  <dgm:ptLst>
    <dgm:pt modelId="{A88F3656-3ECC-484D-A8D4-49A93575B457}" type="doc">
      <dgm:prSet loTypeId="urn:microsoft.com/office/officeart/2005/8/layout/list1" loCatId="list" qsTypeId="urn:microsoft.com/office/officeart/2005/8/quickstyle/3d2" qsCatId="3D" csTypeId="urn:microsoft.com/office/officeart/2005/8/colors/colorful4" csCatId="colorful" phldr="1"/>
      <dgm:spPr/>
      <dgm:t>
        <a:bodyPr/>
        <a:lstStyle/>
        <a:p>
          <a:endParaRPr lang="en-US"/>
        </a:p>
      </dgm:t>
    </dgm:pt>
    <dgm:pt modelId="{1732AF92-AC10-4646-8214-349A4DE8AA39}">
      <dgm:prSet phldrT="[Text]"/>
      <dgm:spPr/>
      <dgm:t>
        <a:bodyPr/>
        <a:lstStyle/>
        <a:p>
          <a:r>
            <a:rPr lang="en-US" dirty="0" smtClean="0"/>
            <a:t>Preoccupation with failure</a:t>
          </a:r>
          <a:endParaRPr lang="en-US" dirty="0"/>
        </a:p>
      </dgm:t>
    </dgm:pt>
    <dgm:pt modelId="{663ABACF-2871-4C99-9D9C-BF5CEBCA2EAE}" type="parTrans" cxnId="{8C202E3A-6A34-468B-B5FE-DBE8F6185A4E}">
      <dgm:prSet/>
      <dgm:spPr/>
      <dgm:t>
        <a:bodyPr/>
        <a:lstStyle/>
        <a:p>
          <a:endParaRPr lang="en-US"/>
        </a:p>
      </dgm:t>
    </dgm:pt>
    <dgm:pt modelId="{0FDE9D2E-C721-4FD5-9A0D-42489FC06F4E}" type="sibTrans" cxnId="{8C202E3A-6A34-468B-B5FE-DBE8F6185A4E}">
      <dgm:prSet/>
      <dgm:spPr/>
      <dgm:t>
        <a:bodyPr/>
        <a:lstStyle/>
        <a:p>
          <a:endParaRPr lang="en-US"/>
        </a:p>
      </dgm:t>
    </dgm:pt>
    <dgm:pt modelId="{471763E3-C428-4472-BD81-EB0FD709E939}">
      <dgm:prSet phldrT="[Text]"/>
      <dgm:spPr/>
      <dgm:t>
        <a:bodyPr/>
        <a:lstStyle/>
        <a:p>
          <a:r>
            <a:rPr lang="en-US" dirty="0" smtClean="0"/>
            <a:t>Reluctance to oversimplify reason for problems</a:t>
          </a:r>
          <a:endParaRPr lang="en-US" dirty="0"/>
        </a:p>
      </dgm:t>
    </dgm:pt>
    <dgm:pt modelId="{1AAADF6A-78E2-4463-9DC4-1AAC4C585C90}" type="parTrans" cxnId="{55745716-CFCE-420C-ABEE-E93AF132F42A}">
      <dgm:prSet/>
      <dgm:spPr/>
      <dgm:t>
        <a:bodyPr/>
        <a:lstStyle/>
        <a:p>
          <a:endParaRPr lang="en-US"/>
        </a:p>
      </dgm:t>
    </dgm:pt>
    <dgm:pt modelId="{506C82AC-8DCC-40BD-BF35-7900D33912AE}" type="sibTrans" cxnId="{55745716-CFCE-420C-ABEE-E93AF132F42A}">
      <dgm:prSet/>
      <dgm:spPr/>
      <dgm:t>
        <a:bodyPr/>
        <a:lstStyle/>
        <a:p>
          <a:endParaRPr lang="en-US"/>
        </a:p>
      </dgm:t>
    </dgm:pt>
    <dgm:pt modelId="{4AF0D25D-7B14-488A-AE46-5F3C4A969F5B}">
      <dgm:prSet phldrT="[Text]"/>
      <dgm:spPr/>
      <dgm:t>
        <a:bodyPr/>
        <a:lstStyle/>
        <a:p>
          <a:r>
            <a:rPr lang="en-US" dirty="0" smtClean="0"/>
            <a:t>Sensitivity to operations</a:t>
          </a:r>
          <a:endParaRPr lang="en-US" dirty="0"/>
        </a:p>
      </dgm:t>
    </dgm:pt>
    <dgm:pt modelId="{1E8A734E-15CE-4722-931B-C018E8F0114A}" type="parTrans" cxnId="{47088655-9298-4E49-B129-E0EB9F4563E0}">
      <dgm:prSet/>
      <dgm:spPr/>
      <dgm:t>
        <a:bodyPr/>
        <a:lstStyle/>
        <a:p>
          <a:endParaRPr lang="en-US"/>
        </a:p>
      </dgm:t>
    </dgm:pt>
    <dgm:pt modelId="{EF5A882C-6FC5-4935-9B03-958EF5A5A996}" type="sibTrans" cxnId="{47088655-9298-4E49-B129-E0EB9F4563E0}">
      <dgm:prSet/>
      <dgm:spPr/>
      <dgm:t>
        <a:bodyPr/>
        <a:lstStyle/>
        <a:p>
          <a:endParaRPr lang="en-US"/>
        </a:p>
      </dgm:t>
    </dgm:pt>
    <dgm:pt modelId="{B681E20E-AD2F-415C-B04B-D2D46F81D25A}">
      <dgm:prSet phldrT="[Text]"/>
      <dgm:spPr/>
      <dgm:t>
        <a:bodyPr/>
        <a:lstStyle/>
        <a:p>
          <a:r>
            <a:rPr lang="en-US" dirty="0" smtClean="0"/>
            <a:t>Commitment to resilience</a:t>
          </a:r>
          <a:endParaRPr lang="en-US" dirty="0"/>
        </a:p>
      </dgm:t>
    </dgm:pt>
    <dgm:pt modelId="{80069FA1-5380-443B-9753-293401271666}" type="parTrans" cxnId="{E3A6EE46-40BC-4949-A832-C82FAB9B1AC3}">
      <dgm:prSet/>
      <dgm:spPr/>
    </dgm:pt>
    <dgm:pt modelId="{B4492F80-1D83-4B23-865F-53FFA63134ED}" type="sibTrans" cxnId="{E3A6EE46-40BC-4949-A832-C82FAB9B1AC3}">
      <dgm:prSet/>
      <dgm:spPr/>
    </dgm:pt>
    <dgm:pt modelId="{CC49B886-FD3A-4B52-B572-2E690740CF24}">
      <dgm:prSet phldrT="[Text]"/>
      <dgm:spPr/>
      <dgm:t>
        <a:bodyPr/>
        <a:lstStyle/>
        <a:p>
          <a:r>
            <a:rPr lang="en-US" dirty="0" smtClean="0"/>
            <a:t>Deference to expertise</a:t>
          </a:r>
          <a:endParaRPr lang="en-US" dirty="0"/>
        </a:p>
      </dgm:t>
    </dgm:pt>
    <dgm:pt modelId="{45882BD4-9172-41C5-9718-240AF9EAC464}" type="parTrans" cxnId="{EF140D6B-3BDA-4C22-920F-1E83E6B0B533}">
      <dgm:prSet/>
      <dgm:spPr/>
    </dgm:pt>
    <dgm:pt modelId="{86892555-A391-4D7F-A730-AD599663FAA7}" type="sibTrans" cxnId="{EF140D6B-3BDA-4C22-920F-1E83E6B0B533}">
      <dgm:prSet/>
      <dgm:spPr/>
    </dgm:pt>
    <dgm:pt modelId="{A09755EB-BC40-40A7-9F09-C1393BE38EDB}" type="pres">
      <dgm:prSet presAssocID="{A88F3656-3ECC-484D-A8D4-49A93575B457}" presName="linear" presStyleCnt="0">
        <dgm:presLayoutVars>
          <dgm:dir/>
          <dgm:animLvl val="lvl"/>
          <dgm:resizeHandles val="exact"/>
        </dgm:presLayoutVars>
      </dgm:prSet>
      <dgm:spPr/>
      <dgm:t>
        <a:bodyPr/>
        <a:lstStyle/>
        <a:p>
          <a:endParaRPr lang="en-US"/>
        </a:p>
      </dgm:t>
    </dgm:pt>
    <dgm:pt modelId="{6929ACE7-48B1-4D43-8C4D-3CBAC7A56863}" type="pres">
      <dgm:prSet presAssocID="{1732AF92-AC10-4646-8214-349A4DE8AA39}" presName="parentLin" presStyleCnt="0"/>
      <dgm:spPr/>
    </dgm:pt>
    <dgm:pt modelId="{1019CFB8-0B0C-4DDE-A6C1-5D0E579D2BC1}" type="pres">
      <dgm:prSet presAssocID="{1732AF92-AC10-4646-8214-349A4DE8AA39}" presName="parentLeftMargin" presStyleLbl="node1" presStyleIdx="0" presStyleCnt="5"/>
      <dgm:spPr/>
      <dgm:t>
        <a:bodyPr/>
        <a:lstStyle/>
        <a:p>
          <a:endParaRPr lang="en-US"/>
        </a:p>
      </dgm:t>
    </dgm:pt>
    <dgm:pt modelId="{AFB9CE9A-90FA-469B-94F7-A579350F6995}" type="pres">
      <dgm:prSet presAssocID="{1732AF92-AC10-4646-8214-349A4DE8AA39}" presName="parentText" presStyleLbl="node1" presStyleIdx="0" presStyleCnt="5">
        <dgm:presLayoutVars>
          <dgm:chMax val="0"/>
          <dgm:bulletEnabled val="1"/>
        </dgm:presLayoutVars>
      </dgm:prSet>
      <dgm:spPr/>
      <dgm:t>
        <a:bodyPr/>
        <a:lstStyle/>
        <a:p>
          <a:endParaRPr lang="en-US"/>
        </a:p>
      </dgm:t>
    </dgm:pt>
    <dgm:pt modelId="{0EF944FB-3E26-4B85-913F-93534A18A691}" type="pres">
      <dgm:prSet presAssocID="{1732AF92-AC10-4646-8214-349A4DE8AA39}" presName="negativeSpace" presStyleCnt="0"/>
      <dgm:spPr/>
    </dgm:pt>
    <dgm:pt modelId="{44575FA5-755D-4CEC-BA1F-C55DB6B8B6F4}" type="pres">
      <dgm:prSet presAssocID="{1732AF92-AC10-4646-8214-349A4DE8AA39}" presName="childText" presStyleLbl="conFgAcc1" presStyleIdx="0" presStyleCnt="5">
        <dgm:presLayoutVars>
          <dgm:bulletEnabled val="1"/>
        </dgm:presLayoutVars>
      </dgm:prSet>
      <dgm:spPr/>
    </dgm:pt>
    <dgm:pt modelId="{63E54D70-CB02-4785-91B2-6E4D7CE32726}" type="pres">
      <dgm:prSet presAssocID="{0FDE9D2E-C721-4FD5-9A0D-42489FC06F4E}" presName="spaceBetweenRectangles" presStyleCnt="0"/>
      <dgm:spPr/>
    </dgm:pt>
    <dgm:pt modelId="{3ADDAE90-5115-4821-8DBD-92052C3F1E5B}" type="pres">
      <dgm:prSet presAssocID="{471763E3-C428-4472-BD81-EB0FD709E939}" presName="parentLin" presStyleCnt="0"/>
      <dgm:spPr/>
    </dgm:pt>
    <dgm:pt modelId="{99C441C9-5AED-44BA-8717-9F62FA9DFEE4}" type="pres">
      <dgm:prSet presAssocID="{471763E3-C428-4472-BD81-EB0FD709E939}" presName="parentLeftMargin" presStyleLbl="node1" presStyleIdx="0" presStyleCnt="5"/>
      <dgm:spPr/>
      <dgm:t>
        <a:bodyPr/>
        <a:lstStyle/>
        <a:p>
          <a:endParaRPr lang="en-US"/>
        </a:p>
      </dgm:t>
    </dgm:pt>
    <dgm:pt modelId="{EE7EA262-7AE4-4C39-912E-7FDC6E8D782F}" type="pres">
      <dgm:prSet presAssocID="{471763E3-C428-4472-BD81-EB0FD709E939}" presName="parentText" presStyleLbl="node1" presStyleIdx="1" presStyleCnt="5">
        <dgm:presLayoutVars>
          <dgm:chMax val="0"/>
          <dgm:bulletEnabled val="1"/>
        </dgm:presLayoutVars>
      </dgm:prSet>
      <dgm:spPr/>
      <dgm:t>
        <a:bodyPr/>
        <a:lstStyle/>
        <a:p>
          <a:endParaRPr lang="en-US"/>
        </a:p>
      </dgm:t>
    </dgm:pt>
    <dgm:pt modelId="{4F7D173C-187D-4FFB-A131-CD01869A95A6}" type="pres">
      <dgm:prSet presAssocID="{471763E3-C428-4472-BD81-EB0FD709E939}" presName="negativeSpace" presStyleCnt="0"/>
      <dgm:spPr/>
    </dgm:pt>
    <dgm:pt modelId="{778DAFC0-FFE9-40D2-A574-E7551EEF9BED}" type="pres">
      <dgm:prSet presAssocID="{471763E3-C428-4472-BD81-EB0FD709E939}" presName="childText" presStyleLbl="conFgAcc1" presStyleIdx="1" presStyleCnt="5">
        <dgm:presLayoutVars>
          <dgm:bulletEnabled val="1"/>
        </dgm:presLayoutVars>
      </dgm:prSet>
      <dgm:spPr/>
    </dgm:pt>
    <dgm:pt modelId="{EEEA31EB-5B07-4A4C-8394-369F4EE5E6C3}" type="pres">
      <dgm:prSet presAssocID="{506C82AC-8DCC-40BD-BF35-7900D33912AE}" presName="spaceBetweenRectangles" presStyleCnt="0"/>
      <dgm:spPr/>
    </dgm:pt>
    <dgm:pt modelId="{DC6F8968-4625-4177-A98D-05E68A84658B}" type="pres">
      <dgm:prSet presAssocID="{4AF0D25D-7B14-488A-AE46-5F3C4A969F5B}" presName="parentLin" presStyleCnt="0"/>
      <dgm:spPr/>
    </dgm:pt>
    <dgm:pt modelId="{6A74023D-E50E-4088-B55D-BF81370FBBFE}" type="pres">
      <dgm:prSet presAssocID="{4AF0D25D-7B14-488A-AE46-5F3C4A969F5B}" presName="parentLeftMargin" presStyleLbl="node1" presStyleIdx="1" presStyleCnt="5"/>
      <dgm:spPr/>
      <dgm:t>
        <a:bodyPr/>
        <a:lstStyle/>
        <a:p>
          <a:endParaRPr lang="en-US"/>
        </a:p>
      </dgm:t>
    </dgm:pt>
    <dgm:pt modelId="{19587851-C5EA-4BCC-B6C7-452C15D56EC6}" type="pres">
      <dgm:prSet presAssocID="{4AF0D25D-7B14-488A-AE46-5F3C4A969F5B}" presName="parentText" presStyleLbl="node1" presStyleIdx="2" presStyleCnt="5">
        <dgm:presLayoutVars>
          <dgm:chMax val="0"/>
          <dgm:bulletEnabled val="1"/>
        </dgm:presLayoutVars>
      </dgm:prSet>
      <dgm:spPr/>
      <dgm:t>
        <a:bodyPr/>
        <a:lstStyle/>
        <a:p>
          <a:endParaRPr lang="en-US"/>
        </a:p>
      </dgm:t>
    </dgm:pt>
    <dgm:pt modelId="{01426C88-0D3C-40E5-BF4C-1ED3AAFFBE02}" type="pres">
      <dgm:prSet presAssocID="{4AF0D25D-7B14-488A-AE46-5F3C4A969F5B}" presName="negativeSpace" presStyleCnt="0"/>
      <dgm:spPr/>
    </dgm:pt>
    <dgm:pt modelId="{9EC91D4B-1AC5-416E-BD4C-A4DC8C944E00}" type="pres">
      <dgm:prSet presAssocID="{4AF0D25D-7B14-488A-AE46-5F3C4A969F5B}" presName="childText" presStyleLbl="conFgAcc1" presStyleIdx="2" presStyleCnt="5">
        <dgm:presLayoutVars>
          <dgm:bulletEnabled val="1"/>
        </dgm:presLayoutVars>
      </dgm:prSet>
      <dgm:spPr/>
    </dgm:pt>
    <dgm:pt modelId="{C7D0CEB7-AE2E-4A7A-9CF3-2FD9946C9428}" type="pres">
      <dgm:prSet presAssocID="{EF5A882C-6FC5-4935-9B03-958EF5A5A996}" presName="spaceBetweenRectangles" presStyleCnt="0"/>
      <dgm:spPr/>
    </dgm:pt>
    <dgm:pt modelId="{B88555A7-6131-45F1-8D97-AB12ADA11F28}" type="pres">
      <dgm:prSet presAssocID="{B681E20E-AD2F-415C-B04B-D2D46F81D25A}" presName="parentLin" presStyleCnt="0"/>
      <dgm:spPr/>
    </dgm:pt>
    <dgm:pt modelId="{D6951E2A-28E7-4D82-BA4A-EBDAF911E118}" type="pres">
      <dgm:prSet presAssocID="{B681E20E-AD2F-415C-B04B-D2D46F81D25A}" presName="parentLeftMargin" presStyleLbl="node1" presStyleIdx="2" presStyleCnt="5"/>
      <dgm:spPr/>
      <dgm:t>
        <a:bodyPr/>
        <a:lstStyle/>
        <a:p>
          <a:endParaRPr lang="en-US"/>
        </a:p>
      </dgm:t>
    </dgm:pt>
    <dgm:pt modelId="{ED489DD8-F7A7-4202-8026-1630139080DC}" type="pres">
      <dgm:prSet presAssocID="{B681E20E-AD2F-415C-B04B-D2D46F81D25A}" presName="parentText" presStyleLbl="node1" presStyleIdx="3" presStyleCnt="5">
        <dgm:presLayoutVars>
          <dgm:chMax val="0"/>
          <dgm:bulletEnabled val="1"/>
        </dgm:presLayoutVars>
      </dgm:prSet>
      <dgm:spPr/>
      <dgm:t>
        <a:bodyPr/>
        <a:lstStyle/>
        <a:p>
          <a:endParaRPr lang="en-US"/>
        </a:p>
      </dgm:t>
    </dgm:pt>
    <dgm:pt modelId="{C671654E-09F4-46B1-8FA5-379EA492B6BC}" type="pres">
      <dgm:prSet presAssocID="{B681E20E-AD2F-415C-B04B-D2D46F81D25A}" presName="negativeSpace" presStyleCnt="0"/>
      <dgm:spPr/>
    </dgm:pt>
    <dgm:pt modelId="{004C14A7-0149-486E-A305-6576FC44BB6A}" type="pres">
      <dgm:prSet presAssocID="{B681E20E-AD2F-415C-B04B-D2D46F81D25A}" presName="childText" presStyleLbl="conFgAcc1" presStyleIdx="3" presStyleCnt="5">
        <dgm:presLayoutVars>
          <dgm:bulletEnabled val="1"/>
        </dgm:presLayoutVars>
      </dgm:prSet>
      <dgm:spPr/>
    </dgm:pt>
    <dgm:pt modelId="{3498649E-0D35-4702-ACC0-FAA8A21FC2CB}" type="pres">
      <dgm:prSet presAssocID="{B4492F80-1D83-4B23-865F-53FFA63134ED}" presName="spaceBetweenRectangles" presStyleCnt="0"/>
      <dgm:spPr/>
    </dgm:pt>
    <dgm:pt modelId="{6CAB69F5-2E73-4BE3-B375-0FBF9F39A814}" type="pres">
      <dgm:prSet presAssocID="{CC49B886-FD3A-4B52-B572-2E690740CF24}" presName="parentLin" presStyleCnt="0"/>
      <dgm:spPr/>
    </dgm:pt>
    <dgm:pt modelId="{A1149430-25B1-4381-AA39-A7B24F0B1224}" type="pres">
      <dgm:prSet presAssocID="{CC49B886-FD3A-4B52-B572-2E690740CF24}" presName="parentLeftMargin" presStyleLbl="node1" presStyleIdx="3" presStyleCnt="5"/>
      <dgm:spPr/>
      <dgm:t>
        <a:bodyPr/>
        <a:lstStyle/>
        <a:p>
          <a:endParaRPr lang="en-US"/>
        </a:p>
      </dgm:t>
    </dgm:pt>
    <dgm:pt modelId="{990150C3-2229-4297-8A10-E8ABD2DE99B9}" type="pres">
      <dgm:prSet presAssocID="{CC49B886-FD3A-4B52-B572-2E690740CF24}" presName="parentText" presStyleLbl="node1" presStyleIdx="4" presStyleCnt="5">
        <dgm:presLayoutVars>
          <dgm:chMax val="0"/>
          <dgm:bulletEnabled val="1"/>
        </dgm:presLayoutVars>
      </dgm:prSet>
      <dgm:spPr/>
      <dgm:t>
        <a:bodyPr/>
        <a:lstStyle/>
        <a:p>
          <a:endParaRPr lang="en-US"/>
        </a:p>
      </dgm:t>
    </dgm:pt>
    <dgm:pt modelId="{59BC72DA-6DB4-47ED-ADAD-5E229969183D}" type="pres">
      <dgm:prSet presAssocID="{CC49B886-FD3A-4B52-B572-2E690740CF24}" presName="negativeSpace" presStyleCnt="0"/>
      <dgm:spPr/>
    </dgm:pt>
    <dgm:pt modelId="{6A20C340-98E4-45F7-9AC2-D9913AB69A92}" type="pres">
      <dgm:prSet presAssocID="{CC49B886-FD3A-4B52-B572-2E690740CF24}" presName="childText" presStyleLbl="conFgAcc1" presStyleIdx="4" presStyleCnt="5">
        <dgm:presLayoutVars>
          <dgm:bulletEnabled val="1"/>
        </dgm:presLayoutVars>
      </dgm:prSet>
      <dgm:spPr/>
    </dgm:pt>
  </dgm:ptLst>
  <dgm:cxnLst>
    <dgm:cxn modelId="{D962D915-10EC-4805-BEAE-3E1926930735}" type="presOf" srcId="{A88F3656-3ECC-484D-A8D4-49A93575B457}" destId="{A09755EB-BC40-40A7-9F09-C1393BE38EDB}" srcOrd="0" destOrd="0" presId="urn:microsoft.com/office/officeart/2005/8/layout/list1"/>
    <dgm:cxn modelId="{E3A6EE46-40BC-4949-A832-C82FAB9B1AC3}" srcId="{A88F3656-3ECC-484D-A8D4-49A93575B457}" destId="{B681E20E-AD2F-415C-B04B-D2D46F81D25A}" srcOrd="3" destOrd="0" parTransId="{80069FA1-5380-443B-9753-293401271666}" sibTransId="{B4492F80-1D83-4B23-865F-53FFA63134ED}"/>
    <dgm:cxn modelId="{8C202E3A-6A34-468B-B5FE-DBE8F6185A4E}" srcId="{A88F3656-3ECC-484D-A8D4-49A93575B457}" destId="{1732AF92-AC10-4646-8214-349A4DE8AA39}" srcOrd="0" destOrd="0" parTransId="{663ABACF-2871-4C99-9D9C-BF5CEBCA2EAE}" sibTransId="{0FDE9D2E-C721-4FD5-9A0D-42489FC06F4E}"/>
    <dgm:cxn modelId="{5AA7AF83-2B76-454F-941D-A01D2A58C0C2}" type="presOf" srcId="{471763E3-C428-4472-BD81-EB0FD709E939}" destId="{EE7EA262-7AE4-4C39-912E-7FDC6E8D782F}" srcOrd="1" destOrd="0" presId="urn:microsoft.com/office/officeart/2005/8/layout/list1"/>
    <dgm:cxn modelId="{E1A864BB-AF01-4235-ABBD-DC947F015039}" type="presOf" srcId="{CC49B886-FD3A-4B52-B572-2E690740CF24}" destId="{990150C3-2229-4297-8A10-E8ABD2DE99B9}" srcOrd="1" destOrd="0" presId="urn:microsoft.com/office/officeart/2005/8/layout/list1"/>
    <dgm:cxn modelId="{8B5889D8-BAEA-48BB-9554-9EA92B19A37A}" type="presOf" srcId="{CC49B886-FD3A-4B52-B572-2E690740CF24}" destId="{A1149430-25B1-4381-AA39-A7B24F0B1224}" srcOrd="0" destOrd="0" presId="urn:microsoft.com/office/officeart/2005/8/layout/list1"/>
    <dgm:cxn modelId="{E6AC7DEF-85F5-4F82-B10C-01C26F1D3D90}" type="presOf" srcId="{471763E3-C428-4472-BD81-EB0FD709E939}" destId="{99C441C9-5AED-44BA-8717-9F62FA9DFEE4}" srcOrd="0" destOrd="0" presId="urn:microsoft.com/office/officeart/2005/8/layout/list1"/>
    <dgm:cxn modelId="{CDDEFAD4-5B42-45F8-B01B-4C268C364739}" type="presOf" srcId="{4AF0D25D-7B14-488A-AE46-5F3C4A969F5B}" destId="{6A74023D-E50E-4088-B55D-BF81370FBBFE}" srcOrd="0" destOrd="0" presId="urn:microsoft.com/office/officeart/2005/8/layout/list1"/>
    <dgm:cxn modelId="{761FBE1A-28C4-43A7-B21D-27820B129750}" type="presOf" srcId="{B681E20E-AD2F-415C-B04B-D2D46F81D25A}" destId="{D6951E2A-28E7-4D82-BA4A-EBDAF911E118}" srcOrd="0" destOrd="0" presId="urn:microsoft.com/office/officeart/2005/8/layout/list1"/>
    <dgm:cxn modelId="{771932F9-1029-44AA-A889-800DD19C5588}" type="presOf" srcId="{1732AF92-AC10-4646-8214-349A4DE8AA39}" destId="{1019CFB8-0B0C-4DDE-A6C1-5D0E579D2BC1}" srcOrd="0" destOrd="0" presId="urn:microsoft.com/office/officeart/2005/8/layout/list1"/>
    <dgm:cxn modelId="{B1D45CAB-B9BC-40E8-9D26-9C632423B041}" type="presOf" srcId="{4AF0D25D-7B14-488A-AE46-5F3C4A969F5B}" destId="{19587851-C5EA-4BCC-B6C7-452C15D56EC6}" srcOrd="1" destOrd="0" presId="urn:microsoft.com/office/officeart/2005/8/layout/list1"/>
    <dgm:cxn modelId="{7EA9E354-A673-4D9F-A8C0-68593DE4B616}" type="presOf" srcId="{1732AF92-AC10-4646-8214-349A4DE8AA39}" destId="{AFB9CE9A-90FA-469B-94F7-A579350F6995}" srcOrd="1" destOrd="0" presId="urn:microsoft.com/office/officeart/2005/8/layout/list1"/>
    <dgm:cxn modelId="{EF140D6B-3BDA-4C22-920F-1E83E6B0B533}" srcId="{A88F3656-3ECC-484D-A8D4-49A93575B457}" destId="{CC49B886-FD3A-4B52-B572-2E690740CF24}" srcOrd="4" destOrd="0" parTransId="{45882BD4-9172-41C5-9718-240AF9EAC464}" sibTransId="{86892555-A391-4D7F-A730-AD599663FAA7}"/>
    <dgm:cxn modelId="{98668E2D-CF80-48AE-9A3B-76FF908EF804}" type="presOf" srcId="{B681E20E-AD2F-415C-B04B-D2D46F81D25A}" destId="{ED489DD8-F7A7-4202-8026-1630139080DC}" srcOrd="1" destOrd="0" presId="urn:microsoft.com/office/officeart/2005/8/layout/list1"/>
    <dgm:cxn modelId="{55745716-CFCE-420C-ABEE-E93AF132F42A}" srcId="{A88F3656-3ECC-484D-A8D4-49A93575B457}" destId="{471763E3-C428-4472-BD81-EB0FD709E939}" srcOrd="1" destOrd="0" parTransId="{1AAADF6A-78E2-4463-9DC4-1AAC4C585C90}" sibTransId="{506C82AC-8DCC-40BD-BF35-7900D33912AE}"/>
    <dgm:cxn modelId="{47088655-9298-4E49-B129-E0EB9F4563E0}" srcId="{A88F3656-3ECC-484D-A8D4-49A93575B457}" destId="{4AF0D25D-7B14-488A-AE46-5F3C4A969F5B}" srcOrd="2" destOrd="0" parTransId="{1E8A734E-15CE-4722-931B-C018E8F0114A}" sibTransId="{EF5A882C-6FC5-4935-9B03-958EF5A5A996}"/>
    <dgm:cxn modelId="{1C494C4F-D43B-402E-B7F2-510F7248975E}" type="presParOf" srcId="{A09755EB-BC40-40A7-9F09-C1393BE38EDB}" destId="{6929ACE7-48B1-4D43-8C4D-3CBAC7A56863}" srcOrd="0" destOrd="0" presId="urn:microsoft.com/office/officeart/2005/8/layout/list1"/>
    <dgm:cxn modelId="{4FF0ACA6-F1B6-4E31-A4DD-E36FC3F7A9C2}" type="presParOf" srcId="{6929ACE7-48B1-4D43-8C4D-3CBAC7A56863}" destId="{1019CFB8-0B0C-4DDE-A6C1-5D0E579D2BC1}" srcOrd="0" destOrd="0" presId="urn:microsoft.com/office/officeart/2005/8/layout/list1"/>
    <dgm:cxn modelId="{11BA0FEC-8957-4182-B98E-D69F5CB5F08F}" type="presParOf" srcId="{6929ACE7-48B1-4D43-8C4D-3CBAC7A56863}" destId="{AFB9CE9A-90FA-469B-94F7-A579350F6995}" srcOrd="1" destOrd="0" presId="urn:microsoft.com/office/officeart/2005/8/layout/list1"/>
    <dgm:cxn modelId="{6962F805-F52B-4FF4-83A0-018E546FF62C}" type="presParOf" srcId="{A09755EB-BC40-40A7-9F09-C1393BE38EDB}" destId="{0EF944FB-3E26-4B85-913F-93534A18A691}" srcOrd="1" destOrd="0" presId="urn:microsoft.com/office/officeart/2005/8/layout/list1"/>
    <dgm:cxn modelId="{71647847-65C1-4582-BA3D-063B5720AB31}" type="presParOf" srcId="{A09755EB-BC40-40A7-9F09-C1393BE38EDB}" destId="{44575FA5-755D-4CEC-BA1F-C55DB6B8B6F4}" srcOrd="2" destOrd="0" presId="urn:microsoft.com/office/officeart/2005/8/layout/list1"/>
    <dgm:cxn modelId="{2838DBB8-92F1-49CE-926E-60F88695FAAF}" type="presParOf" srcId="{A09755EB-BC40-40A7-9F09-C1393BE38EDB}" destId="{63E54D70-CB02-4785-91B2-6E4D7CE32726}" srcOrd="3" destOrd="0" presId="urn:microsoft.com/office/officeart/2005/8/layout/list1"/>
    <dgm:cxn modelId="{43499A3E-25EE-4346-BDEB-7326418C60E6}" type="presParOf" srcId="{A09755EB-BC40-40A7-9F09-C1393BE38EDB}" destId="{3ADDAE90-5115-4821-8DBD-92052C3F1E5B}" srcOrd="4" destOrd="0" presId="urn:microsoft.com/office/officeart/2005/8/layout/list1"/>
    <dgm:cxn modelId="{424FDA6B-3D20-494E-B8D8-A32119D4BF70}" type="presParOf" srcId="{3ADDAE90-5115-4821-8DBD-92052C3F1E5B}" destId="{99C441C9-5AED-44BA-8717-9F62FA9DFEE4}" srcOrd="0" destOrd="0" presId="urn:microsoft.com/office/officeart/2005/8/layout/list1"/>
    <dgm:cxn modelId="{9E409818-E49A-45BB-AD98-84540FE7A702}" type="presParOf" srcId="{3ADDAE90-5115-4821-8DBD-92052C3F1E5B}" destId="{EE7EA262-7AE4-4C39-912E-7FDC6E8D782F}" srcOrd="1" destOrd="0" presId="urn:microsoft.com/office/officeart/2005/8/layout/list1"/>
    <dgm:cxn modelId="{42DDB57A-29A2-47FC-AC88-BBAA0DE219CF}" type="presParOf" srcId="{A09755EB-BC40-40A7-9F09-C1393BE38EDB}" destId="{4F7D173C-187D-4FFB-A131-CD01869A95A6}" srcOrd="5" destOrd="0" presId="urn:microsoft.com/office/officeart/2005/8/layout/list1"/>
    <dgm:cxn modelId="{1561FB03-7723-4523-80EC-662EF5B3E86C}" type="presParOf" srcId="{A09755EB-BC40-40A7-9F09-C1393BE38EDB}" destId="{778DAFC0-FFE9-40D2-A574-E7551EEF9BED}" srcOrd="6" destOrd="0" presId="urn:microsoft.com/office/officeart/2005/8/layout/list1"/>
    <dgm:cxn modelId="{CCA17EFD-F5C8-413C-96FD-6CFF17F91236}" type="presParOf" srcId="{A09755EB-BC40-40A7-9F09-C1393BE38EDB}" destId="{EEEA31EB-5B07-4A4C-8394-369F4EE5E6C3}" srcOrd="7" destOrd="0" presId="urn:microsoft.com/office/officeart/2005/8/layout/list1"/>
    <dgm:cxn modelId="{74C23609-C2FD-4736-B7D2-3421F68C51B1}" type="presParOf" srcId="{A09755EB-BC40-40A7-9F09-C1393BE38EDB}" destId="{DC6F8968-4625-4177-A98D-05E68A84658B}" srcOrd="8" destOrd="0" presId="urn:microsoft.com/office/officeart/2005/8/layout/list1"/>
    <dgm:cxn modelId="{DEA14CD8-9D4E-4ECA-B3A4-24A919948D7D}" type="presParOf" srcId="{DC6F8968-4625-4177-A98D-05E68A84658B}" destId="{6A74023D-E50E-4088-B55D-BF81370FBBFE}" srcOrd="0" destOrd="0" presId="urn:microsoft.com/office/officeart/2005/8/layout/list1"/>
    <dgm:cxn modelId="{408F7D10-F56A-4F2A-B1E8-4E31BCCE41DE}" type="presParOf" srcId="{DC6F8968-4625-4177-A98D-05E68A84658B}" destId="{19587851-C5EA-4BCC-B6C7-452C15D56EC6}" srcOrd="1" destOrd="0" presId="urn:microsoft.com/office/officeart/2005/8/layout/list1"/>
    <dgm:cxn modelId="{B9F5F30A-AC4B-4739-A59E-0FAFCD201CED}" type="presParOf" srcId="{A09755EB-BC40-40A7-9F09-C1393BE38EDB}" destId="{01426C88-0D3C-40E5-BF4C-1ED3AAFFBE02}" srcOrd="9" destOrd="0" presId="urn:microsoft.com/office/officeart/2005/8/layout/list1"/>
    <dgm:cxn modelId="{9F1709F7-54C0-4B42-895E-AAB038FCA7E4}" type="presParOf" srcId="{A09755EB-BC40-40A7-9F09-C1393BE38EDB}" destId="{9EC91D4B-1AC5-416E-BD4C-A4DC8C944E00}" srcOrd="10" destOrd="0" presId="urn:microsoft.com/office/officeart/2005/8/layout/list1"/>
    <dgm:cxn modelId="{3F8D27A5-12DD-4B08-914F-334B1741B08B}" type="presParOf" srcId="{A09755EB-BC40-40A7-9F09-C1393BE38EDB}" destId="{C7D0CEB7-AE2E-4A7A-9CF3-2FD9946C9428}" srcOrd="11" destOrd="0" presId="urn:microsoft.com/office/officeart/2005/8/layout/list1"/>
    <dgm:cxn modelId="{9CD868B6-96F9-46FD-8B5A-63AD3050F81D}" type="presParOf" srcId="{A09755EB-BC40-40A7-9F09-C1393BE38EDB}" destId="{B88555A7-6131-45F1-8D97-AB12ADA11F28}" srcOrd="12" destOrd="0" presId="urn:microsoft.com/office/officeart/2005/8/layout/list1"/>
    <dgm:cxn modelId="{883F403E-7508-4673-83F7-7D99876F0438}" type="presParOf" srcId="{B88555A7-6131-45F1-8D97-AB12ADA11F28}" destId="{D6951E2A-28E7-4D82-BA4A-EBDAF911E118}" srcOrd="0" destOrd="0" presId="urn:microsoft.com/office/officeart/2005/8/layout/list1"/>
    <dgm:cxn modelId="{DF4FC64A-70C5-4DD4-A317-3CDA612B3690}" type="presParOf" srcId="{B88555A7-6131-45F1-8D97-AB12ADA11F28}" destId="{ED489DD8-F7A7-4202-8026-1630139080DC}" srcOrd="1" destOrd="0" presId="urn:microsoft.com/office/officeart/2005/8/layout/list1"/>
    <dgm:cxn modelId="{E0F45B7C-054B-4D30-9317-F64ABD9C1680}" type="presParOf" srcId="{A09755EB-BC40-40A7-9F09-C1393BE38EDB}" destId="{C671654E-09F4-46B1-8FA5-379EA492B6BC}" srcOrd="13" destOrd="0" presId="urn:microsoft.com/office/officeart/2005/8/layout/list1"/>
    <dgm:cxn modelId="{119EFDE7-6F91-4856-87EA-F04437E535CB}" type="presParOf" srcId="{A09755EB-BC40-40A7-9F09-C1393BE38EDB}" destId="{004C14A7-0149-486E-A305-6576FC44BB6A}" srcOrd="14" destOrd="0" presId="urn:microsoft.com/office/officeart/2005/8/layout/list1"/>
    <dgm:cxn modelId="{8DF94259-7AD4-485A-8472-5F93F404E3E2}" type="presParOf" srcId="{A09755EB-BC40-40A7-9F09-C1393BE38EDB}" destId="{3498649E-0D35-4702-ACC0-FAA8A21FC2CB}" srcOrd="15" destOrd="0" presId="urn:microsoft.com/office/officeart/2005/8/layout/list1"/>
    <dgm:cxn modelId="{5EDABC27-A116-417A-B391-D3912780B9D0}" type="presParOf" srcId="{A09755EB-BC40-40A7-9F09-C1393BE38EDB}" destId="{6CAB69F5-2E73-4BE3-B375-0FBF9F39A814}" srcOrd="16" destOrd="0" presId="urn:microsoft.com/office/officeart/2005/8/layout/list1"/>
    <dgm:cxn modelId="{A851769A-C7C5-4A3D-A1FA-7016F1515609}" type="presParOf" srcId="{6CAB69F5-2E73-4BE3-B375-0FBF9F39A814}" destId="{A1149430-25B1-4381-AA39-A7B24F0B1224}" srcOrd="0" destOrd="0" presId="urn:microsoft.com/office/officeart/2005/8/layout/list1"/>
    <dgm:cxn modelId="{134DE0C5-EF86-4B56-8EB5-6BD08A2458E4}" type="presParOf" srcId="{6CAB69F5-2E73-4BE3-B375-0FBF9F39A814}" destId="{990150C3-2229-4297-8A10-E8ABD2DE99B9}" srcOrd="1" destOrd="0" presId="urn:microsoft.com/office/officeart/2005/8/layout/list1"/>
    <dgm:cxn modelId="{08885896-A63A-4C82-B3DB-7214FB657CB3}" type="presParOf" srcId="{A09755EB-BC40-40A7-9F09-C1393BE38EDB}" destId="{59BC72DA-6DB4-47ED-ADAD-5E229969183D}" srcOrd="17" destOrd="0" presId="urn:microsoft.com/office/officeart/2005/8/layout/list1"/>
    <dgm:cxn modelId="{56A8829D-08FA-4D23-BFC1-D785D55B6D98}" type="presParOf" srcId="{A09755EB-BC40-40A7-9F09-C1393BE38EDB}" destId="{6A20C340-98E4-45F7-9AC2-D9913AB69A92}" srcOrd="18" destOrd="0" presId="urn:microsoft.com/office/officeart/2005/8/layout/list1"/>
  </dgm:cxnLst>
  <dgm:bg/>
  <dgm:whole/>
</dgm:dataModel>
</file>

<file path=ppt/diagrams/data25.xml><?xml version="1.0" encoding="utf-8"?>
<dgm:dataModel xmlns:dgm="http://schemas.openxmlformats.org/drawingml/2006/diagram" xmlns:a="http://schemas.openxmlformats.org/drawingml/2006/main">
  <dgm:ptLst>
    <dgm:pt modelId="{B176778E-4D2A-48BD-AFFD-E7E90506D22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DF0703B-354F-471B-823B-0C138F4D75D5}">
      <dgm:prSet phldrT="[Text]" custT="1"/>
      <dgm:spPr/>
      <dgm:t>
        <a:bodyPr/>
        <a:lstStyle/>
        <a:p>
          <a:r>
            <a:rPr lang="en-US" sz="2800" dirty="0" smtClean="0"/>
            <a:t>Develop a safety culture</a:t>
          </a:r>
          <a:endParaRPr lang="en-US" sz="2800" dirty="0"/>
        </a:p>
      </dgm:t>
    </dgm:pt>
    <dgm:pt modelId="{705AC063-E130-4B78-8CFB-40C9052C689A}" type="parTrans" cxnId="{8B9FFA92-6783-49D2-AAAB-C7875488908D}">
      <dgm:prSet/>
      <dgm:spPr/>
      <dgm:t>
        <a:bodyPr/>
        <a:lstStyle/>
        <a:p>
          <a:endParaRPr lang="en-US"/>
        </a:p>
      </dgm:t>
    </dgm:pt>
    <dgm:pt modelId="{7C581509-BA20-41F1-8744-787BE55E137C}" type="sibTrans" cxnId="{8B9FFA92-6783-49D2-AAAB-C7875488908D}">
      <dgm:prSet/>
      <dgm:spPr/>
      <dgm:t>
        <a:bodyPr/>
        <a:lstStyle/>
        <a:p>
          <a:endParaRPr lang="en-US"/>
        </a:p>
      </dgm:t>
    </dgm:pt>
    <dgm:pt modelId="{975685E5-F21D-4F9B-BBDC-33C7D3FAE150}">
      <dgm:prSet phldrT="[Text]" custT="1"/>
      <dgm:spPr/>
      <dgm:t>
        <a:bodyPr/>
        <a:lstStyle/>
        <a:p>
          <a:r>
            <a:rPr lang="en-US" sz="2800" dirty="0" smtClean="0"/>
            <a:t>Leadership engagement</a:t>
          </a:r>
          <a:endParaRPr lang="en-US" sz="2800" dirty="0"/>
        </a:p>
      </dgm:t>
    </dgm:pt>
    <dgm:pt modelId="{FA40936D-DB5C-48AD-8298-07D1CC508BAC}" type="parTrans" cxnId="{79443AFD-7A79-4C98-BA6B-454040806732}">
      <dgm:prSet/>
      <dgm:spPr/>
      <dgm:t>
        <a:bodyPr/>
        <a:lstStyle/>
        <a:p>
          <a:endParaRPr lang="en-US"/>
        </a:p>
      </dgm:t>
    </dgm:pt>
    <dgm:pt modelId="{3D6127EB-DAA5-4418-B4EB-441274D84F85}" type="sibTrans" cxnId="{79443AFD-7A79-4C98-BA6B-454040806732}">
      <dgm:prSet/>
      <dgm:spPr/>
      <dgm:t>
        <a:bodyPr/>
        <a:lstStyle/>
        <a:p>
          <a:endParaRPr lang="en-US"/>
        </a:p>
      </dgm:t>
    </dgm:pt>
    <dgm:pt modelId="{A688F507-1A20-4933-867D-1E3640F576C9}">
      <dgm:prSet phldrT="[Text]" custT="1"/>
      <dgm:spPr/>
      <dgm:t>
        <a:bodyPr/>
        <a:lstStyle/>
        <a:p>
          <a:r>
            <a:rPr lang="en-US" sz="2800" dirty="0" smtClean="0"/>
            <a:t>Develop champions /identify stakeholders</a:t>
          </a:r>
          <a:endParaRPr lang="en-US" sz="2800" dirty="0"/>
        </a:p>
      </dgm:t>
    </dgm:pt>
    <dgm:pt modelId="{5A7ED0C9-8814-4C48-A2B7-017F2CA33B62}" type="parTrans" cxnId="{2E4FD181-16B2-410C-836D-E340BAE97402}">
      <dgm:prSet/>
      <dgm:spPr/>
      <dgm:t>
        <a:bodyPr/>
        <a:lstStyle/>
        <a:p>
          <a:endParaRPr lang="en-US"/>
        </a:p>
      </dgm:t>
    </dgm:pt>
    <dgm:pt modelId="{F2A1BA3F-3759-4B67-BBF2-50F094939DBC}" type="sibTrans" cxnId="{2E4FD181-16B2-410C-836D-E340BAE97402}">
      <dgm:prSet/>
      <dgm:spPr/>
      <dgm:t>
        <a:bodyPr/>
        <a:lstStyle/>
        <a:p>
          <a:endParaRPr lang="en-US"/>
        </a:p>
      </dgm:t>
    </dgm:pt>
    <dgm:pt modelId="{B560D1D5-4214-45D2-A127-510A9F5A5D6E}">
      <dgm:prSet phldrT="[Text]" custT="1"/>
      <dgm:spPr/>
      <dgm:t>
        <a:bodyPr/>
        <a:lstStyle/>
        <a:p>
          <a:r>
            <a:rPr lang="en-US" sz="2800" dirty="0" smtClean="0"/>
            <a:t>Community involvement and education</a:t>
          </a:r>
          <a:endParaRPr lang="en-US" sz="2800" dirty="0"/>
        </a:p>
      </dgm:t>
    </dgm:pt>
    <dgm:pt modelId="{B0105B8B-33D8-4865-A576-DB6F8B3A05AA}" type="parTrans" cxnId="{5992AB02-99AC-4908-9C4B-441E1CF680CF}">
      <dgm:prSet/>
      <dgm:spPr/>
      <dgm:t>
        <a:bodyPr/>
        <a:lstStyle/>
        <a:p>
          <a:endParaRPr lang="en-US"/>
        </a:p>
      </dgm:t>
    </dgm:pt>
    <dgm:pt modelId="{4DDA1F66-37F0-4C44-A2F4-38EC11C90707}" type="sibTrans" cxnId="{5992AB02-99AC-4908-9C4B-441E1CF680CF}">
      <dgm:prSet/>
      <dgm:spPr/>
      <dgm:t>
        <a:bodyPr/>
        <a:lstStyle/>
        <a:p>
          <a:endParaRPr lang="en-US"/>
        </a:p>
      </dgm:t>
    </dgm:pt>
    <dgm:pt modelId="{234950CF-D15F-480D-856C-D68A16470779}">
      <dgm:prSet phldrT="[Text]" custT="1"/>
      <dgm:spPr/>
      <dgm:t>
        <a:bodyPr/>
        <a:lstStyle/>
        <a:p>
          <a:r>
            <a:rPr lang="en-US" sz="2800" dirty="0" smtClean="0"/>
            <a:t>Incident reporting cycle development</a:t>
          </a:r>
          <a:endParaRPr lang="en-US" sz="2800" dirty="0"/>
        </a:p>
      </dgm:t>
    </dgm:pt>
    <dgm:pt modelId="{D30928BD-1376-40C6-8DBC-0A7F3615ED0D}" type="parTrans" cxnId="{DB6362CD-A1CB-42A2-84C4-F13003B745E8}">
      <dgm:prSet/>
      <dgm:spPr/>
      <dgm:t>
        <a:bodyPr/>
        <a:lstStyle/>
        <a:p>
          <a:endParaRPr lang="en-US"/>
        </a:p>
      </dgm:t>
    </dgm:pt>
    <dgm:pt modelId="{C4C35289-5B31-4B16-B660-E4D1EEF42C71}" type="sibTrans" cxnId="{DB6362CD-A1CB-42A2-84C4-F13003B745E8}">
      <dgm:prSet/>
      <dgm:spPr/>
      <dgm:t>
        <a:bodyPr/>
        <a:lstStyle/>
        <a:p>
          <a:endParaRPr lang="en-US"/>
        </a:p>
      </dgm:t>
    </dgm:pt>
    <dgm:pt modelId="{FC1DDD57-02A3-47E3-A491-4A737E3EFA66}" type="pres">
      <dgm:prSet presAssocID="{B176778E-4D2A-48BD-AFFD-E7E90506D222}" presName="linear" presStyleCnt="0">
        <dgm:presLayoutVars>
          <dgm:dir/>
          <dgm:animLvl val="lvl"/>
          <dgm:resizeHandles val="exact"/>
        </dgm:presLayoutVars>
      </dgm:prSet>
      <dgm:spPr/>
      <dgm:t>
        <a:bodyPr/>
        <a:lstStyle/>
        <a:p>
          <a:endParaRPr lang="en-US"/>
        </a:p>
      </dgm:t>
    </dgm:pt>
    <dgm:pt modelId="{9D98F9A4-1927-4D01-BA4F-C76C413F048E}" type="pres">
      <dgm:prSet presAssocID="{EDF0703B-354F-471B-823B-0C138F4D75D5}" presName="parentLin" presStyleCnt="0"/>
      <dgm:spPr/>
    </dgm:pt>
    <dgm:pt modelId="{2417EE5C-4BE6-4B7B-8BFE-4E40E3ACC82A}" type="pres">
      <dgm:prSet presAssocID="{EDF0703B-354F-471B-823B-0C138F4D75D5}" presName="parentLeftMargin" presStyleLbl="node1" presStyleIdx="0" presStyleCnt="5"/>
      <dgm:spPr/>
      <dgm:t>
        <a:bodyPr/>
        <a:lstStyle/>
        <a:p>
          <a:endParaRPr lang="en-US"/>
        </a:p>
      </dgm:t>
    </dgm:pt>
    <dgm:pt modelId="{DAEB1D92-FC48-411F-B5DE-FDC95C2BF8BF}" type="pres">
      <dgm:prSet presAssocID="{EDF0703B-354F-471B-823B-0C138F4D75D5}" presName="parentText" presStyleLbl="node1" presStyleIdx="0" presStyleCnt="5">
        <dgm:presLayoutVars>
          <dgm:chMax val="0"/>
          <dgm:bulletEnabled val="1"/>
        </dgm:presLayoutVars>
      </dgm:prSet>
      <dgm:spPr/>
      <dgm:t>
        <a:bodyPr/>
        <a:lstStyle/>
        <a:p>
          <a:endParaRPr lang="en-US"/>
        </a:p>
      </dgm:t>
    </dgm:pt>
    <dgm:pt modelId="{0C51321B-CB1B-47F8-997C-CC213F6FA3F9}" type="pres">
      <dgm:prSet presAssocID="{EDF0703B-354F-471B-823B-0C138F4D75D5}" presName="negativeSpace" presStyleCnt="0"/>
      <dgm:spPr/>
    </dgm:pt>
    <dgm:pt modelId="{D64D4F10-846F-4AE8-8DB7-65BB65215763}" type="pres">
      <dgm:prSet presAssocID="{EDF0703B-354F-471B-823B-0C138F4D75D5}" presName="childText" presStyleLbl="conFgAcc1" presStyleIdx="0" presStyleCnt="5">
        <dgm:presLayoutVars>
          <dgm:bulletEnabled val="1"/>
        </dgm:presLayoutVars>
      </dgm:prSet>
      <dgm:spPr/>
    </dgm:pt>
    <dgm:pt modelId="{50CB03C5-EFF7-425E-8BE4-0E11B7FD86F8}" type="pres">
      <dgm:prSet presAssocID="{7C581509-BA20-41F1-8744-787BE55E137C}" presName="spaceBetweenRectangles" presStyleCnt="0"/>
      <dgm:spPr/>
    </dgm:pt>
    <dgm:pt modelId="{6E946148-DDEF-4123-A54C-5CFDD12209DA}" type="pres">
      <dgm:prSet presAssocID="{975685E5-F21D-4F9B-BBDC-33C7D3FAE150}" presName="parentLin" presStyleCnt="0"/>
      <dgm:spPr/>
    </dgm:pt>
    <dgm:pt modelId="{5FDCA46B-8FF4-4F62-8F1A-1E0AF6BF046A}" type="pres">
      <dgm:prSet presAssocID="{975685E5-F21D-4F9B-BBDC-33C7D3FAE150}" presName="parentLeftMargin" presStyleLbl="node1" presStyleIdx="0" presStyleCnt="5"/>
      <dgm:spPr/>
      <dgm:t>
        <a:bodyPr/>
        <a:lstStyle/>
        <a:p>
          <a:endParaRPr lang="en-US"/>
        </a:p>
      </dgm:t>
    </dgm:pt>
    <dgm:pt modelId="{9C781785-9EFC-4B01-BA26-1172BF782511}" type="pres">
      <dgm:prSet presAssocID="{975685E5-F21D-4F9B-BBDC-33C7D3FAE150}" presName="parentText" presStyleLbl="node1" presStyleIdx="1" presStyleCnt="5">
        <dgm:presLayoutVars>
          <dgm:chMax val="0"/>
          <dgm:bulletEnabled val="1"/>
        </dgm:presLayoutVars>
      </dgm:prSet>
      <dgm:spPr/>
      <dgm:t>
        <a:bodyPr/>
        <a:lstStyle/>
        <a:p>
          <a:endParaRPr lang="en-US"/>
        </a:p>
      </dgm:t>
    </dgm:pt>
    <dgm:pt modelId="{F37427AE-359D-430A-8142-8AB386584114}" type="pres">
      <dgm:prSet presAssocID="{975685E5-F21D-4F9B-BBDC-33C7D3FAE150}" presName="negativeSpace" presStyleCnt="0"/>
      <dgm:spPr/>
    </dgm:pt>
    <dgm:pt modelId="{F60DB5F8-AA4B-44DD-8C47-02306D31FE9D}" type="pres">
      <dgm:prSet presAssocID="{975685E5-F21D-4F9B-BBDC-33C7D3FAE150}" presName="childText" presStyleLbl="conFgAcc1" presStyleIdx="1" presStyleCnt="5">
        <dgm:presLayoutVars>
          <dgm:bulletEnabled val="1"/>
        </dgm:presLayoutVars>
      </dgm:prSet>
      <dgm:spPr/>
    </dgm:pt>
    <dgm:pt modelId="{EEDF786E-B84D-4DBD-A364-3D98AF140E09}" type="pres">
      <dgm:prSet presAssocID="{3D6127EB-DAA5-4418-B4EB-441274D84F85}" presName="spaceBetweenRectangles" presStyleCnt="0"/>
      <dgm:spPr/>
    </dgm:pt>
    <dgm:pt modelId="{1769297C-1938-460E-A2CC-876654D8CCE2}" type="pres">
      <dgm:prSet presAssocID="{A688F507-1A20-4933-867D-1E3640F576C9}" presName="parentLin" presStyleCnt="0"/>
      <dgm:spPr/>
    </dgm:pt>
    <dgm:pt modelId="{13D0AEF3-11A1-4F39-B0EF-BC86CD448C11}" type="pres">
      <dgm:prSet presAssocID="{A688F507-1A20-4933-867D-1E3640F576C9}" presName="parentLeftMargin" presStyleLbl="node1" presStyleIdx="1" presStyleCnt="5"/>
      <dgm:spPr/>
      <dgm:t>
        <a:bodyPr/>
        <a:lstStyle/>
        <a:p>
          <a:endParaRPr lang="en-US"/>
        </a:p>
      </dgm:t>
    </dgm:pt>
    <dgm:pt modelId="{4495AA7E-B025-423B-81B7-05ACECC29A09}" type="pres">
      <dgm:prSet presAssocID="{A688F507-1A20-4933-867D-1E3640F576C9}" presName="parentText" presStyleLbl="node1" presStyleIdx="2" presStyleCnt="5">
        <dgm:presLayoutVars>
          <dgm:chMax val="0"/>
          <dgm:bulletEnabled val="1"/>
        </dgm:presLayoutVars>
      </dgm:prSet>
      <dgm:spPr/>
      <dgm:t>
        <a:bodyPr/>
        <a:lstStyle/>
        <a:p>
          <a:endParaRPr lang="en-US"/>
        </a:p>
      </dgm:t>
    </dgm:pt>
    <dgm:pt modelId="{1434E935-6012-41B3-A0CB-E96447C5E751}" type="pres">
      <dgm:prSet presAssocID="{A688F507-1A20-4933-867D-1E3640F576C9}" presName="negativeSpace" presStyleCnt="0"/>
      <dgm:spPr/>
    </dgm:pt>
    <dgm:pt modelId="{881563EF-3719-494B-B104-115178884F18}" type="pres">
      <dgm:prSet presAssocID="{A688F507-1A20-4933-867D-1E3640F576C9}" presName="childText" presStyleLbl="conFgAcc1" presStyleIdx="2" presStyleCnt="5">
        <dgm:presLayoutVars>
          <dgm:bulletEnabled val="1"/>
        </dgm:presLayoutVars>
      </dgm:prSet>
      <dgm:spPr/>
    </dgm:pt>
    <dgm:pt modelId="{2F565909-9347-4B78-8687-758B1F99AA41}" type="pres">
      <dgm:prSet presAssocID="{F2A1BA3F-3759-4B67-BBF2-50F094939DBC}" presName="spaceBetweenRectangles" presStyleCnt="0"/>
      <dgm:spPr/>
    </dgm:pt>
    <dgm:pt modelId="{A4633C2B-806E-4415-BAE4-EBF57B85C479}" type="pres">
      <dgm:prSet presAssocID="{B560D1D5-4214-45D2-A127-510A9F5A5D6E}" presName="parentLin" presStyleCnt="0"/>
      <dgm:spPr/>
    </dgm:pt>
    <dgm:pt modelId="{DF7897F9-5FF2-4E28-BA41-6F6D73C7EF45}" type="pres">
      <dgm:prSet presAssocID="{B560D1D5-4214-45D2-A127-510A9F5A5D6E}" presName="parentLeftMargin" presStyleLbl="node1" presStyleIdx="2" presStyleCnt="5"/>
      <dgm:spPr/>
      <dgm:t>
        <a:bodyPr/>
        <a:lstStyle/>
        <a:p>
          <a:endParaRPr lang="en-US"/>
        </a:p>
      </dgm:t>
    </dgm:pt>
    <dgm:pt modelId="{7CECCEC6-2A8E-4795-873E-4222747DBFAD}" type="pres">
      <dgm:prSet presAssocID="{B560D1D5-4214-45D2-A127-510A9F5A5D6E}" presName="parentText" presStyleLbl="node1" presStyleIdx="3" presStyleCnt="5">
        <dgm:presLayoutVars>
          <dgm:chMax val="0"/>
          <dgm:bulletEnabled val="1"/>
        </dgm:presLayoutVars>
      </dgm:prSet>
      <dgm:spPr/>
      <dgm:t>
        <a:bodyPr/>
        <a:lstStyle/>
        <a:p>
          <a:endParaRPr lang="en-US"/>
        </a:p>
      </dgm:t>
    </dgm:pt>
    <dgm:pt modelId="{40715D5F-1E4B-4290-955D-DCDFE3D01FBD}" type="pres">
      <dgm:prSet presAssocID="{B560D1D5-4214-45D2-A127-510A9F5A5D6E}" presName="negativeSpace" presStyleCnt="0"/>
      <dgm:spPr/>
    </dgm:pt>
    <dgm:pt modelId="{0F6520BC-AADD-4274-8E0B-F6721665E6A9}" type="pres">
      <dgm:prSet presAssocID="{B560D1D5-4214-45D2-A127-510A9F5A5D6E}" presName="childText" presStyleLbl="conFgAcc1" presStyleIdx="3" presStyleCnt="5">
        <dgm:presLayoutVars>
          <dgm:bulletEnabled val="1"/>
        </dgm:presLayoutVars>
      </dgm:prSet>
      <dgm:spPr/>
    </dgm:pt>
    <dgm:pt modelId="{99B76143-1D80-4979-AA09-EC988C4DEA7B}" type="pres">
      <dgm:prSet presAssocID="{4DDA1F66-37F0-4C44-A2F4-38EC11C90707}" presName="spaceBetweenRectangles" presStyleCnt="0"/>
      <dgm:spPr/>
    </dgm:pt>
    <dgm:pt modelId="{FE8AEB28-B741-4DA7-84D9-B878C98E82B9}" type="pres">
      <dgm:prSet presAssocID="{234950CF-D15F-480D-856C-D68A16470779}" presName="parentLin" presStyleCnt="0"/>
      <dgm:spPr/>
    </dgm:pt>
    <dgm:pt modelId="{6F9D5BF5-7BD2-466E-A55B-7573B37B8745}" type="pres">
      <dgm:prSet presAssocID="{234950CF-D15F-480D-856C-D68A16470779}" presName="parentLeftMargin" presStyleLbl="node1" presStyleIdx="3" presStyleCnt="5"/>
      <dgm:spPr/>
      <dgm:t>
        <a:bodyPr/>
        <a:lstStyle/>
        <a:p>
          <a:endParaRPr lang="en-US"/>
        </a:p>
      </dgm:t>
    </dgm:pt>
    <dgm:pt modelId="{2778CA84-03B7-4F2C-9D33-9B137FBBA807}" type="pres">
      <dgm:prSet presAssocID="{234950CF-D15F-480D-856C-D68A16470779}" presName="parentText" presStyleLbl="node1" presStyleIdx="4" presStyleCnt="5">
        <dgm:presLayoutVars>
          <dgm:chMax val="0"/>
          <dgm:bulletEnabled val="1"/>
        </dgm:presLayoutVars>
      </dgm:prSet>
      <dgm:spPr/>
      <dgm:t>
        <a:bodyPr/>
        <a:lstStyle/>
        <a:p>
          <a:endParaRPr lang="en-US"/>
        </a:p>
      </dgm:t>
    </dgm:pt>
    <dgm:pt modelId="{CFEB58FE-E5BC-4ED6-8E94-DF7615F83005}" type="pres">
      <dgm:prSet presAssocID="{234950CF-D15F-480D-856C-D68A16470779}" presName="negativeSpace" presStyleCnt="0"/>
      <dgm:spPr/>
    </dgm:pt>
    <dgm:pt modelId="{0A5303E6-6ABD-4412-8076-76A6312C2CC8}" type="pres">
      <dgm:prSet presAssocID="{234950CF-D15F-480D-856C-D68A16470779}" presName="childText" presStyleLbl="conFgAcc1" presStyleIdx="4" presStyleCnt="5">
        <dgm:presLayoutVars>
          <dgm:bulletEnabled val="1"/>
        </dgm:presLayoutVars>
      </dgm:prSet>
      <dgm:spPr/>
    </dgm:pt>
  </dgm:ptLst>
  <dgm:cxnLst>
    <dgm:cxn modelId="{ACA8F630-761D-45A0-8335-FAC2F07E7C4B}" type="presOf" srcId="{EDF0703B-354F-471B-823B-0C138F4D75D5}" destId="{2417EE5C-4BE6-4B7B-8BFE-4E40E3ACC82A}" srcOrd="0" destOrd="0" presId="urn:microsoft.com/office/officeart/2005/8/layout/list1"/>
    <dgm:cxn modelId="{4729D608-CD64-47BD-B96F-54F46092BB43}" type="presOf" srcId="{A688F507-1A20-4933-867D-1E3640F576C9}" destId="{13D0AEF3-11A1-4F39-B0EF-BC86CD448C11}" srcOrd="0" destOrd="0" presId="urn:microsoft.com/office/officeart/2005/8/layout/list1"/>
    <dgm:cxn modelId="{7290E6B0-6F81-42AF-A5E2-4F4F9F840D0D}" type="presOf" srcId="{EDF0703B-354F-471B-823B-0C138F4D75D5}" destId="{DAEB1D92-FC48-411F-B5DE-FDC95C2BF8BF}" srcOrd="1" destOrd="0" presId="urn:microsoft.com/office/officeart/2005/8/layout/list1"/>
    <dgm:cxn modelId="{460174FD-A5B6-49B4-BBD3-7145FFC7E016}" type="presOf" srcId="{975685E5-F21D-4F9B-BBDC-33C7D3FAE150}" destId="{5FDCA46B-8FF4-4F62-8F1A-1E0AF6BF046A}" srcOrd="0" destOrd="0" presId="urn:microsoft.com/office/officeart/2005/8/layout/list1"/>
    <dgm:cxn modelId="{61EEDA99-52E5-4B9E-9A9C-9D729C77ADEA}" type="presOf" srcId="{B560D1D5-4214-45D2-A127-510A9F5A5D6E}" destId="{7CECCEC6-2A8E-4795-873E-4222747DBFAD}" srcOrd="1" destOrd="0" presId="urn:microsoft.com/office/officeart/2005/8/layout/list1"/>
    <dgm:cxn modelId="{3CB76F15-D812-4229-9F3E-15AEEF1D093C}" type="presOf" srcId="{B176778E-4D2A-48BD-AFFD-E7E90506D222}" destId="{FC1DDD57-02A3-47E3-A491-4A737E3EFA66}" srcOrd="0" destOrd="0" presId="urn:microsoft.com/office/officeart/2005/8/layout/list1"/>
    <dgm:cxn modelId="{8827FAAC-D353-4DCD-941D-2BC295AF7994}" type="presOf" srcId="{B560D1D5-4214-45D2-A127-510A9F5A5D6E}" destId="{DF7897F9-5FF2-4E28-BA41-6F6D73C7EF45}" srcOrd="0" destOrd="0" presId="urn:microsoft.com/office/officeart/2005/8/layout/list1"/>
    <dgm:cxn modelId="{1420BED5-6750-40C3-BB1F-733DE354D6AA}" type="presOf" srcId="{A688F507-1A20-4933-867D-1E3640F576C9}" destId="{4495AA7E-B025-423B-81B7-05ACECC29A09}" srcOrd="1" destOrd="0" presId="urn:microsoft.com/office/officeart/2005/8/layout/list1"/>
    <dgm:cxn modelId="{79443AFD-7A79-4C98-BA6B-454040806732}" srcId="{B176778E-4D2A-48BD-AFFD-E7E90506D222}" destId="{975685E5-F21D-4F9B-BBDC-33C7D3FAE150}" srcOrd="1" destOrd="0" parTransId="{FA40936D-DB5C-48AD-8298-07D1CC508BAC}" sibTransId="{3D6127EB-DAA5-4418-B4EB-441274D84F85}"/>
    <dgm:cxn modelId="{78F67D57-AD1D-4379-9F6E-A2BE4A8D320D}" type="presOf" srcId="{234950CF-D15F-480D-856C-D68A16470779}" destId="{2778CA84-03B7-4F2C-9D33-9B137FBBA807}" srcOrd="1" destOrd="0" presId="urn:microsoft.com/office/officeart/2005/8/layout/list1"/>
    <dgm:cxn modelId="{51437BB9-FDAD-4D0D-875D-5E3E5D560883}" type="presOf" srcId="{975685E5-F21D-4F9B-BBDC-33C7D3FAE150}" destId="{9C781785-9EFC-4B01-BA26-1172BF782511}" srcOrd="1" destOrd="0" presId="urn:microsoft.com/office/officeart/2005/8/layout/list1"/>
    <dgm:cxn modelId="{5992AB02-99AC-4908-9C4B-441E1CF680CF}" srcId="{B176778E-4D2A-48BD-AFFD-E7E90506D222}" destId="{B560D1D5-4214-45D2-A127-510A9F5A5D6E}" srcOrd="3" destOrd="0" parTransId="{B0105B8B-33D8-4865-A576-DB6F8B3A05AA}" sibTransId="{4DDA1F66-37F0-4C44-A2F4-38EC11C90707}"/>
    <dgm:cxn modelId="{8B9FFA92-6783-49D2-AAAB-C7875488908D}" srcId="{B176778E-4D2A-48BD-AFFD-E7E90506D222}" destId="{EDF0703B-354F-471B-823B-0C138F4D75D5}" srcOrd="0" destOrd="0" parTransId="{705AC063-E130-4B78-8CFB-40C9052C689A}" sibTransId="{7C581509-BA20-41F1-8744-787BE55E137C}"/>
    <dgm:cxn modelId="{EDD9392D-57B1-4D2C-917A-FF91130B858E}" type="presOf" srcId="{234950CF-D15F-480D-856C-D68A16470779}" destId="{6F9D5BF5-7BD2-466E-A55B-7573B37B8745}" srcOrd="0" destOrd="0" presId="urn:microsoft.com/office/officeart/2005/8/layout/list1"/>
    <dgm:cxn modelId="{2E4FD181-16B2-410C-836D-E340BAE97402}" srcId="{B176778E-4D2A-48BD-AFFD-E7E90506D222}" destId="{A688F507-1A20-4933-867D-1E3640F576C9}" srcOrd="2" destOrd="0" parTransId="{5A7ED0C9-8814-4C48-A2B7-017F2CA33B62}" sibTransId="{F2A1BA3F-3759-4B67-BBF2-50F094939DBC}"/>
    <dgm:cxn modelId="{DB6362CD-A1CB-42A2-84C4-F13003B745E8}" srcId="{B176778E-4D2A-48BD-AFFD-E7E90506D222}" destId="{234950CF-D15F-480D-856C-D68A16470779}" srcOrd="4" destOrd="0" parTransId="{D30928BD-1376-40C6-8DBC-0A7F3615ED0D}" sibTransId="{C4C35289-5B31-4B16-B660-E4D1EEF42C71}"/>
    <dgm:cxn modelId="{750B4A00-6F34-492A-86F6-6D53F6903492}" type="presParOf" srcId="{FC1DDD57-02A3-47E3-A491-4A737E3EFA66}" destId="{9D98F9A4-1927-4D01-BA4F-C76C413F048E}" srcOrd="0" destOrd="0" presId="urn:microsoft.com/office/officeart/2005/8/layout/list1"/>
    <dgm:cxn modelId="{25DB0DFA-9A57-4C40-82B3-3D6E6F451ED4}" type="presParOf" srcId="{9D98F9A4-1927-4D01-BA4F-C76C413F048E}" destId="{2417EE5C-4BE6-4B7B-8BFE-4E40E3ACC82A}" srcOrd="0" destOrd="0" presId="urn:microsoft.com/office/officeart/2005/8/layout/list1"/>
    <dgm:cxn modelId="{AA576183-8AB0-4B83-830C-BC7F3F99B181}" type="presParOf" srcId="{9D98F9A4-1927-4D01-BA4F-C76C413F048E}" destId="{DAEB1D92-FC48-411F-B5DE-FDC95C2BF8BF}" srcOrd="1" destOrd="0" presId="urn:microsoft.com/office/officeart/2005/8/layout/list1"/>
    <dgm:cxn modelId="{1F43B7FD-0387-4736-8E36-A5B08A15B53A}" type="presParOf" srcId="{FC1DDD57-02A3-47E3-A491-4A737E3EFA66}" destId="{0C51321B-CB1B-47F8-997C-CC213F6FA3F9}" srcOrd="1" destOrd="0" presId="urn:microsoft.com/office/officeart/2005/8/layout/list1"/>
    <dgm:cxn modelId="{D93E974F-6942-4642-AC15-A5B2A7EF316C}" type="presParOf" srcId="{FC1DDD57-02A3-47E3-A491-4A737E3EFA66}" destId="{D64D4F10-846F-4AE8-8DB7-65BB65215763}" srcOrd="2" destOrd="0" presId="urn:microsoft.com/office/officeart/2005/8/layout/list1"/>
    <dgm:cxn modelId="{1B9FD981-D0B6-4983-9E39-B5D435DF3C2A}" type="presParOf" srcId="{FC1DDD57-02A3-47E3-A491-4A737E3EFA66}" destId="{50CB03C5-EFF7-425E-8BE4-0E11B7FD86F8}" srcOrd="3" destOrd="0" presId="urn:microsoft.com/office/officeart/2005/8/layout/list1"/>
    <dgm:cxn modelId="{9E0D7551-B441-4FFA-ADB3-917A4CB9249C}" type="presParOf" srcId="{FC1DDD57-02A3-47E3-A491-4A737E3EFA66}" destId="{6E946148-DDEF-4123-A54C-5CFDD12209DA}" srcOrd="4" destOrd="0" presId="urn:microsoft.com/office/officeart/2005/8/layout/list1"/>
    <dgm:cxn modelId="{8FE958D3-55B0-416D-B622-15E2D9964580}" type="presParOf" srcId="{6E946148-DDEF-4123-A54C-5CFDD12209DA}" destId="{5FDCA46B-8FF4-4F62-8F1A-1E0AF6BF046A}" srcOrd="0" destOrd="0" presId="urn:microsoft.com/office/officeart/2005/8/layout/list1"/>
    <dgm:cxn modelId="{4C5AE1FE-399E-4013-85C0-CE07D6D6FD5E}" type="presParOf" srcId="{6E946148-DDEF-4123-A54C-5CFDD12209DA}" destId="{9C781785-9EFC-4B01-BA26-1172BF782511}" srcOrd="1" destOrd="0" presId="urn:microsoft.com/office/officeart/2005/8/layout/list1"/>
    <dgm:cxn modelId="{00FDDECF-3FE5-4B7C-A5F9-951036639AEA}" type="presParOf" srcId="{FC1DDD57-02A3-47E3-A491-4A737E3EFA66}" destId="{F37427AE-359D-430A-8142-8AB386584114}" srcOrd="5" destOrd="0" presId="urn:microsoft.com/office/officeart/2005/8/layout/list1"/>
    <dgm:cxn modelId="{B180F214-A635-4030-A46D-0CA8AF93D60F}" type="presParOf" srcId="{FC1DDD57-02A3-47E3-A491-4A737E3EFA66}" destId="{F60DB5F8-AA4B-44DD-8C47-02306D31FE9D}" srcOrd="6" destOrd="0" presId="urn:microsoft.com/office/officeart/2005/8/layout/list1"/>
    <dgm:cxn modelId="{BE3456B2-B052-4AC3-8465-1E1D36375AAE}" type="presParOf" srcId="{FC1DDD57-02A3-47E3-A491-4A737E3EFA66}" destId="{EEDF786E-B84D-4DBD-A364-3D98AF140E09}" srcOrd="7" destOrd="0" presId="urn:microsoft.com/office/officeart/2005/8/layout/list1"/>
    <dgm:cxn modelId="{B42D7C8E-7507-4DD1-B486-79734CCF4C83}" type="presParOf" srcId="{FC1DDD57-02A3-47E3-A491-4A737E3EFA66}" destId="{1769297C-1938-460E-A2CC-876654D8CCE2}" srcOrd="8" destOrd="0" presId="urn:microsoft.com/office/officeart/2005/8/layout/list1"/>
    <dgm:cxn modelId="{9A0DD69C-2867-4FDD-9A74-9B937A30653B}" type="presParOf" srcId="{1769297C-1938-460E-A2CC-876654D8CCE2}" destId="{13D0AEF3-11A1-4F39-B0EF-BC86CD448C11}" srcOrd="0" destOrd="0" presId="urn:microsoft.com/office/officeart/2005/8/layout/list1"/>
    <dgm:cxn modelId="{A4A86DF4-0C61-4A1F-893F-DFDA3BDEA629}" type="presParOf" srcId="{1769297C-1938-460E-A2CC-876654D8CCE2}" destId="{4495AA7E-B025-423B-81B7-05ACECC29A09}" srcOrd="1" destOrd="0" presId="urn:microsoft.com/office/officeart/2005/8/layout/list1"/>
    <dgm:cxn modelId="{F494C41E-33FE-4EC9-9DDD-8C2928B6F5D8}" type="presParOf" srcId="{FC1DDD57-02A3-47E3-A491-4A737E3EFA66}" destId="{1434E935-6012-41B3-A0CB-E96447C5E751}" srcOrd="9" destOrd="0" presId="urn:microsoft.com/office/officeart/2005/8/layout/list1"/>
    <dgm:cxn modelId="{53BDF285-10C1-4024-8381-4D02E32DD350}" type="presParOf" srcId="{FC1DDD57-02A3-47E3-A491-4A737E3EFA66}" destId="{881563EF-3719-494B-B104-115178884F18}" srcOrd="10" destOrd="0" presId="urn:microsoft.com/office/officeart/2005/8/layout/list1"/>
    <dgm:cxn modelId="{8F7B7E6C-AC60-40AF-BBBA-BEC1E044C34B}" type="presParOf" srcId="{FC1DDD57-02A3-47E3-A491-4A737E3EFA66}" destId="{2F565909-9347-4B78-8687-758B1F99AA41}" srcOrd="11" destOrd="0" presId="urn:microsoft.com/office/officeart/2005/8/layout/list1"/>
    <dgm:cxn modelId="{95245E90-DD0B-4328-9B35-14EC22AF3076}" type="presParOf" srcId="{FC1DDD57-02A3-47E3-A491-4A737E3EFA66}" destId="{A4633C2B-806E-4415-BAE4-EBF57B85C479}" srcOrd="12" destOrd="0" presId="urn:microsoft.com/office/officeart/2005/8/layout/list1"/>
    <dgm:cxn modelId="{3A73ACD2-C629-4B19-B32E-0C16C8395C0A}" type="presParOf" srcId="{A4633C2B-806E-4415-BAE4-EBF57B85C479}" destId="{DF7897F9-5FF2-4E28-BA41-6F6D73C7EF45}" srcOrd="0" destOrd="0" presId="urn:microsoft.com/office/officeart/2005/8/layout/list1"/>
    <dgm:cxn modelId="{3619EC35-5AE3-4D27-88F0-BADED1517C09}" type="presParOf" srcId="{A4633C2B-806E-4415-BAE4-EBF57B85C479}" destId="{7CECCEC6-2A8E-4795-873E-4222747DBFAD}" srcOrd="1" destOrd="0" presId="urn:microsoft.com/office/officeart/2005/8/layout/list1"/>
    <dgm:cxn modelId="{D421032F-A0EE-4589-BC0B-C9184368EE95}" type="presParOf" srcId="{FC1DDD57-02A3-47E3-A491-4A737E3EFA66}" destId="{40715D5F-1E4B-4290-955D-DCDFE3D01FBD}" srcOrd="13" destOrd="0" presId="urn:microsoft.com/office/officeart/2005/8/layout/list1"/>
    <dgm:cxn modelId="{4AFB3EF6-4D61-40FB-B28B-CBE1B9F9FB06}" type="presParOf" srcId="{FC1DDD57-02A3-47E3-A491-4A737E3EFA66}" destId="{0F6520BC-AADD-4274-8E0B-F6721665E6A9}" srcOrd="14" destOrd="0" presId="urn:microsoft.com/office/officeart/2005/8/layout/list1"/>
    <dgm:cxn modelId="{8C38C1AE-820D-4D9F-BE02-2B4AF4F50599}" type="presParOf" srcId="{FC1DDD57-02A3-47E3-A491-4A737E3EFA66}" destId="{99B76143-1D80-4979-AA09-EC988C4DEA7B}" srcOrd="15" destOrd="0" presId="urn:microsoft.com/office/officeart/2005/8/layout/list1"/>
    <dgm:cxn modelId="{725C9205-5EDC-4629-8F6F-F89719CE2F0F}" type="presParOf" srcId="{FC1DDD57-02A3-47E3-A491-4A737E3EFA66}" destId="{FE8AEB28-B741-4DA7-84D9-B878C98E82B9}" srcOrd="16" destOrd="0" presId="urn:microsoft.com/office/officeart/2005/8/layout/list1"/>
    <dgm:cxn modelId="{337FC056-EB94-42B9-8360-27E1B7FA68AD}" type="presParOf" srcId="{FE8AEB28-B741-4DA7-84D9-B878C98E82B9}" destId="{6F9D5BF5-7BD2-466E-A55B-7573B37B8745}" srcOrd="0" destOrd="0" presId="urn:microsoft.com/office/officeart/2005/8/layout/list1"/>
    <dgm:cxn modelId="{AB4C9536-B918-47EA-BF0E-CC33FE6345B8}" type="presParOf" srcId="{FE8AEB28-B741-4DA7-84D9-B878C98E82B9}" destId="{2778CA84-03B7-4F2C-9D33-9B137FBBA807}" srcOrd="1" destOrd="0" presId="urn:microsoft.com/office/officeart/2005/8/layout/list1"/>
    <dgm:cxn modelId="{809A97B6-2059-4957-847D-E951EAFE3104}" type="presParOf" srcId="{FC1DDD57-02A3-47E3-A491-4A737E3EFA66}" destId="{CFEB58FE-E5BC-4ED6-8E94-DF7615F83005}" srcOrd="17" destOrd="0" presId="urn:microsoft.com/office/officeart/2005/8/layout/list1"/>
    <dgm:cxn modelId="{4A9DB829-3EFD-4B43-BF7B-CC66C1B3AA55}" type="presParOf" srcId="{FC1DDD57-02A3-47E3-A491-4A737E3EFA66}" destId="{0A5303E6-6ABD-4412-8076-76A6312C2CC8}" srcOrd="18" destOrd="0" presId="urn:microsoft.com/office/officeart/2005/8/layout/list1"/>
  </dgm:cxnLst>
  <dgm:bg/>
  <dgm:whole/>
</dgm:dataModel>
</file>

<file path=ppt/diagrams/data26.xml><?xml version="1.0" encoding="utf-8"?>
<dgm:dataModel xmlns:dgm="http://schemas.openxmlformats.org/drawingml/2006/diagram" xmlns:a="http://schemas.openxmlformats.org/drawingml/2006/main">
  <dgm:ptLst>
    <dgm:pt modelId="{3F18C424-C9AA-4F6D-AE54-E4B458075D6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F51A713-9561-4779-8621-48BD3FF1392F}">
      <dgm:prSet phldrT="[Text]"/>
      <dgm:spPr/>
      <dgm:t>
        <a:bodyPr/>
        <a:lstStyle/>
        <a:p>
          <a:r>
            <a:rPr lang="en-US" dirty="0" smtClean="0"/>
            <a:t>Celebrating safety</a:t>
          </a:r>
          <a:endParaRPr lang="en-US" dirty="0"/>
        </a:p>
      </dgm:t>
    </dgm:pt>
    <dgm:pt modelId="{8EA740F2-D2F5-4F20-877F-5BF759FF1DD1}" type="parTrans" cxnId="{FD64E836-74C2-41C8-9CEE-3BF165B08AF8}">
      <dgm:prSet/>
      <dgm:spPr/>
      <dgm:t>
        <a:bodyPr/>
        <a:lstStyle/>
        <a:p>
          <a:endParaRPr lang="en-US"/>
        </a:p>
      </dgm:t>
    </dgm:pt>
    <dgm:pt modelId="{E460903F-A2A6-458B-81A4-B71AF57E5C18}" type="sibTrans" cxnId="{FD64E836-74C2-41C8-9CEE-3BF165B08AF8}">
      <dgm:prSet/>
      <dgm:spPr/>
      <dgm:t>
        <a:bodyPr/>
        <a:lstStyle/>
        <a:p>
          <a:endParaRPr lang="en-US"/>
        </a:p>
      </dgm:t>
    </dgm:pt>
    <dgm:pt modelId="{187965A2-2127-46EE-A397-5180075452CF}">
      <dgm:prSet phldrT="[Text]"/>
      <dgm:spPr/>
      <dgm:t>
        <a:bodyPr/>
        <a:lstStyle/>
        <a:p>
          <a:r>
            <a:rPr lang="en-US" dirty="0" smtClean="0"/>
            <a:t>Safety Video development</a:t>
          </a:r>
          <a:endParaRPr lang="en-US" dirty="0"/>
        </a:p>
      </dgm:t>
    </dgm:pt>
    <dgm:pt modelId="{C819CD6C-111A-4EF6-884A-939E247FF06A}" type="parTrans" cxnId="{8795B207-0485-4C3E-8A7A-EC42A55F8CDC}">
      <dgm:prSet/>
      <dgm:spPr/>
      <dgm:t>
        <a:bodyPr/>
        <a:lstStyle/>
        <a:p>
          <a:endParaRPr lang="en-US"/>
        </a:p>
      </dgm:t>
    </dgm:pt>
    <dgm:pt modelId="{50675706-4467-42A9-B9FD-5AADA5123ABF}" type="sibTrans" cxnId="{8795B207-0485-4C3E-8A7A-EC42A55F8CDC}">
      <dgm:prSet/>
      <dgm:spPr/>
      <dgm:t>
        <a:bodyPr/>
        <a:lstStyle/>
        <a:p>
          <a:endParaRPr lang="en-US"/>
        </a:p>
      </dgm:t>
    </dgm:pt>
    <dgm:pt modelId="{624C5E1C-5293-4BA4-BC5E-0A45C979E0B2}">
      <dgm:prSet phldrT="[Text]"/>
      <dgm:spPr/>
      <dgm:t>
        <a:bodyPr/>
        <a:lstStyle/>
        <a:p>
          <a:r>
            <a:rPr lang="en-US" dirty="0" smtClean="0"/>
            <a:t>Developing an </a:t>
          </a:r>
          <a:r>
            <a:rPr lang="en-US" dirty="0" err="1" smtClean="0"/>
            <a:t>organisation</a:t>
          </a:r>
          <a:r>
            <a:rPr lang="en-US" dirty="0" smtClean="0"/>
            <a:t> with a memory</a:t>
          </a:r>
          <a:endParaRPr lang="en-US" dirty="0"/>
        </a:p>
      </dgm:t>
    </dgm:pt>
    <dgm:pt modelId="{232BC518-9FB8-425F-B2C1-CF7B02FB1E1B}" type="parTrans" cxnId="{662942AF-8761-4B1B-808F-63CBFE0C2A1F}">
      <dgm:prSet/>
      <dgm:spPr/>
      <dgm:t>
        <a:bodyPr/>
        <a:lstStyle/>
        <a:p>
          <a:endParaRPr lang="en-US"/>
        </a:p>
      </dgm:t>
    </dgm:pt>
    <dgm:pt modelId="{34012771-E74C-407F-B651-ACD165CAB51E}" type="sibTrans" cxnId="{662942AF-8761-4B1B-808F-63CBFE0C2A1F}">
      <dgm:prSet/>
      <dgm:spPr/>
      <dgm:t>
        <a:bodyPr/>
        <a:lstStyle/>
        <a:p>
          <a:endParaRPr lang="en-US"/>
        </a:p>
      </dgm:t>
    </dgm:pt>
    <dgm:pt modelId="{B951F6AE-7AF1-496B-8E40-2E59D8E9E423}">
      <dgm:prSet phldrT="[Text]"/>
      <dgm:spPr/>
      <dgm:t>
        <a:bodyPr/>
        <a:lstStyle/>
        <a:p>
          <a:r>
            <a:rPr lang="en-US" dirty="0" smtClean="0"/>
            <a:t>Training-formal, </a:t>
          </a:r>
          <a:r>
            <a:rPr lang="en-US" dirty="0" err="1" smtClean="0"/>
            <a:t>simulation,CPD</a:t>
          </a:r>
          <a:r>
            <a:rPr lang="en-US" dirty="0" smtClean="0"/>
            <a:t>, Education </a:t>
          </a:r>
          <a:endParaRPr lang="en-US" dirty="0"/>
        </a:p>
      </dgm:t>
    </dgm:pt>
    <dgm:pt modelId="{B1C5D860-EDE1-4538-999E-E228AB1C70BF}" type="parTrans" cxnId="{90BAE462-05F5-4DD9-B0F0-A3C13E82A755}">
      <dgm:prSet/>
      <dgm:spPr/>
    </dgm:pt>
    <dgm:pt modelId="{7FBD175B-BC9B-4910-AF60-BAF8BB2CA645}" type="sibTrans" cxnId="{90BAE462-05F5-4DD9-B0F0-A3C13E82A755}">
      <dgm:prSet/>
      <dgm:spPr/>
    </dgm:pt>
    <dgm:pt modelId="{B9743F02-2824-4772-B414-808156ED9223}">
      <dgm:prSet phldrT="[Text]"/>
      <dgm:spPr/>
      <dgm:t>
        <a:bodyPr/>
        <a:lstStyle/>
        <a:p>
          <a:r>
            <a:rPr lang="en-US" dirty="0" smtClean="0"/>
            <a:t>Occupational Health System</a:t>
          </a:r>
          <a:endParaRPr lang="en-US" dirty="0"/>
        </a:p>
      </dgm:t>
    </dgm:pt>
    <dgm:pt modelId="{50B36C1B-28AB-4705-BD24-CC6406DBF30C}" type="parTrans" cxnId="{25C33160-00E2-4277-A930-4221ED2ED11B}">
      <dgm:prSet/>
      <dgm:spPr/>
    </dgm:pt>
    <dgm:pt modelId="{8FCF0F56-6E3D-4C07-A695-84672B447CB2}" type="sibTrans" cxnId="{25C33160-00E2-4277-A930-4221ED2ED11B}">
      <dgm:prSet/>
      <dgm:spPr/>
    </dgm:pt>
    <dgm:pt modelId="{3F085EA7-E80A-473D-8DD1-4E00A4175E6B}">
      <dgm:prSet phldrT="[Text]"/>
      <dgm:spPr/>
      <dgm:t>
        <a:bodyPr/>
        <a:lstStyle/>
        <a:p>
          <a:r>
            <a:rPr lang="en-US" dirty="0" smtClean="0"/>
            <a:t>Environmental Safety System</a:t>
          </a:r>
          <a:endParaRPr lang="en-US" dirty="0"/>
        </a:p>
      </dgm:t>
    </dgm:pt>
    <dgm:pt modelId="{EB1B8D9E-08AB-4B46-AD98-B58BCC87DA7C}" type="parTrans" cxnId="{0C2B6765-90B8-4D70-99C8-5B853CB33EEE}">
      <dgm:prSet/>
      <dgm:spPr/>
    </dgm:pt>
    <dgm:pt modelId="{0B20B5BB-C3E4-46EE-A759-9F1B4F04BDC4}" type="sibTrans" cxnId="{0C2B6765-90B8-4D70-99C8-5B853CB33EEE}">
      <dgm:prSet/>
      <dgm:spPr/>
    </dgm:pt>
    <dgm:pt modelId="{5DFDBD15-E920-4BDE-B5F5-8698997F177E}" type="pres">
      <dgm:prSet presAssocID="{3F18C424-C9AA-4F6D-AE54-E4B458075D64}" presName="linear" presStyleCnt="0">
        <dgm:presLayoutVars>
          <dgm:dir/>
          <dgm:animLvl val="lvl"/>
          <dgm:resizeHandles val="exact"/>
        </dgm:presLayoutVars>
      </dgm:prSet>
      <dgm:spPr/>
      <dgm:t>
        <a:bodyPr/>
        <a:lstStyle/>
        <a:p>
          <a:endParaRPr lang="en-US"/>
        </a:p>
      </dgm:t>
    </dgm:pt>
    <dgm:pt modelId="{C5C48983-64C9-4BC2-881D-C396C12EF90D}" type="pres">
      <dgm:prSet presAssocID="{EF51A713-9561-4779-8621-48BD3FF1392F}" presName="parentLin" presStyleCnt="0"/>
      <dgm:spPr/>
    </dgm:pt>
    <dgm:pt modelId="{B51227B1-FAE1-4BEE-AFE0-77BAF3DA6375}" type="pres">
      <dgm:prSet presAssocID="{EF51A713-9561-4779-8621-48BD3FF1392F}" presName="parentLeftMargin" presStyleLbl="node1" presStyleIdx="0" presStyleCnt="6"/>
      <dgm:spPr/>
      <dgm:t>
        <a:bodyPr/>
        <a:lstStyle/>
        <a:p>
          <a:endParaRPr lang="en-US"/>
        </a:p>
      </dgm:t>
    </dgm:pt>
    <dgm:pt modelId="{89CBBF1F-AA4A-4AD5-8BC0-8F198DAA0B6C}" type="pres">
      <dgm:prSet presAssocID="{EF51A713-9561-4779-8621-48BD3FF1392F}" presName="parentText" presStyleLbl="node1" presStyleIdx="0" presStyleCnt="6">
        <dgm:presLayoutVars>
          <dgm:chMax val="0"/>
          <dgm:bulletEnabled val="1"/>
        </dgm:presLayoutVars>
      </dgm:prSet>
      <dgm:spPr/>
      <dgm:t>
        <a:bodyPr/>
        <a:lstStyle/>
        <a:p>
          <a:endParaRPr lang="en-US"/>
        </a:p>
      </dgm:t>
    </dgm:pt>
    <dgm:pt modelId="{707C69FB-6156-40C8-AE39-28FBE900CACC}" type="pres">
      <dgm:prSet presAssocID="{EF51A713-9561-4779-8621-48BD3FF1392F}" presName="negativeSpace" presStyleCnt="0"/>
      <dgm:spPr/>
    </dgm:pt>
    <dgm:pt modelId="{94ACDA69-CB80-455F-9D10-BDB99348107E}" type="pres">
      <dgm:prSet presAssocID="{EF51A713-9561-4779-8621-48BD3FF1392F}" presName="childText" presStyleLbl="conFgAcc1" presStyleIdx="0" presStyleCnt="6">
        <dgm:presLayoutVars>
          <dgm:bulletEnabled val="1"/>
        </dgm:presLayoutVars>
      </dgm:prSet>
      <dgm:spPr/>
    </dgm:pt>
    <dgm:pt modelId="{951DDAF6-4254-4A38-ABE3-0F927FAA6438}" type="pres">
      <dgm:prSet presAssocID="{E460903F-A2A6-458B-81A4-B71AF57E5C18}" presName="spaceBetweenRectangles" presStyleCnt="0"/>
      <dgm:spPr/>
    </dgm:pt>
    <dgm:pt modelId="{69E3CA73-86E6-4E46-A634-0A413AA75F7A}" type="pres">
      <dgm:prSet presAssocID="{187965A2-2127-46EE-A397-5180075452CF}" presName="parentLin" presStyleCnt="0"/>
      <dgm:spPr/>
    </dgm:pt>
    <dgm:pt modelId="{662A532B-AA32-4D43-B343-5BEEA3791B3E}" type="pres">
      <dgm:prSet presAssocID="{187965A2-2127-46EE-A397-5180075452CF}" presName="parentLeftMargin" presStyleLbl="node1" presStyleIdx="0" presStyleCnt="6"/>
      <dgm:spPr/>
      <dgm:t>
        <a:bodyPr/>
        <a:lstStyle/>
        <a:p>
          <a:endParaRPr lang="en-US"/>
        </a:p>
      </dgm:t>
    </dgm:pt>
    <dgm:pt modelId="{E8BF2FF9-F2C5-4D54-B860-C3C839B43FDF}" type="pres">
      <dgm:prSet presAssocID="{187965A2-2127-46EE-A397-5180075452CF}" presName="parentText" presStyleLbl="node1" presStyleIdx="1" presStyleCnt="6">
        <dgm:presLayoutVars>
          <dgm:chMax val="0"/>
          <dgm:bulletEnabled val="1"/>
        </dgm:presLayoutVars>
      </dgm:prSet>
      <dgm:spPr/>
      <dgm:t>
        <a:bodyPr/>
        <a:lstStyle/>
        <a:p>
          <a:endParaRPr lang="en-US"/>
        </a:p>
      </dgm:t>
    </dgm:pt>
    <dgm:pt modelId="{D2665CCA-FB94-4A1A-A510-614C3BCCC41C}" type="pres">
      <dgm:prSet presAssocID="{187965A2-2127-46EE-A397-5180075452CF}" presName="negativeSpace" presStyleCnt="0"/>
      <dgm:spPr/>
    </dgm:pt>
    <dgm:pt modelId="{CE825E6F-5C77-420B-8A2F-81E49ADE202C}" type="pres">
      <dgm:prSet presAssocID="{187965A2-2127-46EE-A397-5180075452CF}" presName="childText" presStyleLbl="conFgAcc1" presStyleIdx="1" presStyleCnt="6">
        <dgm:presLayoutVars>
          <dgm:bulletEnabled val="1"/>
        </dgm:presLayoutVars>
      </dgm:prSet>
      <dgm:spPr/>
    </dgm:pt>
    <dgm:pt modelId="{7942A70D-6E1B-4009-A33B-B058FD208F45}" type="pres">
      <dgm:prSet presAssocID="{50675706-4467-42A9-B9FD-5AADA5123ABF}" presName="spaceBetweenRectangles" presStyleCnt="0"/>
      <dgm:spPr/>
    </dgm:pt>
    <dgm:pt modelId="{7AFA8F85-4553-44BD-90A5-6124777A978C}" type="pres">
      <dgm:prSet presAssocID="{624C5E1C-5293-4BA4-BC5E-0A45C979E0B2}" presName="parentLin" presStyleCnt="0"/>
      <dgm:spPr/>
    </dgm:pt>
    <dgm:pt modelId="{49A12997-60DE-4883-8001-4CF6F9A6DC20}" type="pres">
      <dgm:prSet presAssocID="{624C5E1C-5293-4BA4-BC5E-0A45C979E0B2}" presName="parentLeftMargin" presStyleLbl="node1" presStyleIdx="1" presStyleCnt="6"/>
      <dgm:spPr/>
      <dgm:t>
        <a:bodyPr/>
        <a:lstStyle/>
        <a:p>
          <a:endParaRPr lang="en-US"/>
        </a:p>
      </dgm:t>
    </dgm:pt>
    <dgm:pt modelId="{9FCD1488-42F5-45DF-95F8-267862AB2FD7}" type="pres">
      <dgm:prSet presAssocID="{624C5E1C-5293-4BA4-BC5E-0A45C979E0B2}" presName="parentText" presStyleLbl="node1" presStyleIdx="2" presStyleCnt="6">
        <dgm:presLayoutVars>
          <dgm:chMax val="0"/>
          <dgm:bulletEnabled val="1"/>
        </dgm:presLayoutVars>
      </dgm:prSet>
      <dgm:spPr/>
      <dgm:t>
        <a:bodyPr/>
        <a:lstStyle/>
        <a:p>
          <a:endParaRPr lang="en-US"/>
        </a:p>
      </dgm:t>
    </dgm:pt>
    <dgm:pt modelId="{8D2AFD16-10FF-46E6-92E2-FBDEB026FB7F}" type="pres">
      <dgm:prSet presAssocID="{624C5E1C-5293-4BA4-BC5E-0A45C979E0B2}" presName="negativeSpace" presStyleCnt="0"/>
      <dgm:spPr/>
    </dgm:pt>
    <dgm:pt modelId="{D5CFDADD-36F2-440F-B582-54F9F957FA29}" type="pres">
      <dgm:prSet presAssocID="{624C5E1C-5293-4BA4-BC5E-0A45C979E0B2}" presName="childText" presStyleLbl="conFgAcc1" presStyleIdx="2" presStyleCnt="6">
        <dgm:presLayoutVars>
          <dgm:bulletEnabled val="1"/>
        </dgm:presLayoutVars>
      </dgm:prSet>
      <dgm:spPr/>
    </dgm:pt>
    <dgm:pt modelId="{52C63813-B896-47F7-906A-C690951DF740}" type="pres">
      <dgm:prSet presAssocID="{34012771-E74C-407F-B651-ACD165CAB51E}" presName="spaceBetweenRectangles" presStyleCnt="0"/>
      <dgm:spPr/>
    </dgm:pt>
    <dgm:pt modelId="{57E3595F-BC90-4BEB-814F-5DE078F538AE}" type="pres">
      <dgm:prSet presAssocID="{B951F6AE-7AF1-496B-8E40-2E59D8E9E423}" presName="parentLin" presStyleCnt="0"/>
      <dgm:spPr/>
    </dgm:pt>
    <dgm:pt modelId="{1C8605C5-5532-4833-94EE-7A274A2287A3}" type="pres">
      <dgm:prSet presAssocID="{B951F6AE-7AF1-496B-8E40-2E59D8E9E423}" presName="parentLeftMargin" presStyleLbl="node1" presStyleIdx="2" presStyleCnt="6"/>
      <dgm:spPr/>
      <dgm:t>
        <a:bodyPr/>
        <a:lstStyle/>
        <a:p>
          <a:endParaRPr lang="en-US"/>
        </a:p>
      </dgm:t>
    </dgm:pt>
    <dgm:pt modelId="{D4CB9E46-9CD6-4B64-8401-1647E71DF1CC}" type="pres">
      <dgm:prSet presAssocID="{B951F6AE-7AF1-496B-8E40-2E59D8E9E423}" presName="parentText" presStyleLbl="node1" presStyleIdx="3" presStyleCnt="6">
        <dgm:presLayoutVars>
          <dgm:chMax val="0"/>
          <dgm:bulletEnabled val="1"/>
        </dgm:presLayoutVars>
      </dgm:prSet>
      <dgm:spPr/>
      <dgm:t>
        <a:bodyPr/>
        <a:lstStyle/>
        <a:p>
          <a:endParaRPr lang="en-US"/>
        </a:p>
      </dgm:t>
    </dgm:pt>
    <dgm:pt modelId="{18D42681-4290-4B95-9D56-6A686AD48F68}" type="pres">
      <dgm:prSet presAssocID="{B951F6AE-7AF1-496B-8E40-2E59D8E9E423}" presName="negativeSpace" presStyleCnt="0"/>
      <dgm:spPr/>
    </dgm:pt>
    <dgm:pt modelId="{9EA5404E-1890-4172-850E-801BADF2012E}" type="pres">
      <dgm:prSet presAssocID="{B951F6AE-7AF1-496B-8E40-2E59D8E9E423}" presName="childText" presStyleLbl="conFgAcc1" presStyleIdx="3" presStyleCnt="6">
        <dgm:presLayoutVars>
          <dgm:bulletEnabled val="1"/>
        </dgm:presLayoutVars>
      </dgm:prSet>
      <dgm:spPr/>
    </dgm:pt>
    <dgm:pt modelId="{A4DD10AB-11C6-49FE-9F70-B80C5C0DBDB5}" type="pres">
      <dgm:prSet presAssocID="{7FBD175B-BC9B-4910-AF60-BAF8BB2CA645}" presName="spaceBetweenRectangles" presStyleCnt="0"/>
      <dgm:spPr/>
    </dgm:pt>
    <dgm:pt modelId="{047EF836-0D79-42CB-8D08-2BCAE77624D6}" type="pres">
      <dgm:prSet presAssocID="{B9743F02-2824-4772-B414-808156ED9223}" presName="parentLin" presStyleCnt="0"/>
      <dgm:spPr/>
    </dgm:pt>
    <dgm:pt modelId="{29D564F6-C3C4-4FA5-8595-6EFCA38429ED}" type="pres">
      <dgm:prSet presAssocID="{B9743F02-2824-4772-B414-808156ED9223}" presName="parentLeftMargin" presStyleLbl="node1" presStyleIdx="3" presStyleCnt="6"/>
      <dgm:spPr/>
      <dgm:t>
        <a:bodyPr/>
        <a:lstStyle/>
        <a:p>
          <a:endParaRPr lang="en-US"/>
        </a:p>
      </dgm:t>
    </dgm:pt>
    <dgm:pt modelId="{FA4C6449-BF08-4AFE-AEF6-9808A183BFF6}" type="pres">
      <dgm:prSet presAssocID="{B9743F02-2824-4772-B414-808156ED9223}" presName="parentText" presStyleLbl="node1" presStyleIdx="4" presStyleCnt="6">
        <dgm:presLayoutVars>
          <dgm:chMax val="0"/>
          <dgm:bulletEnabled val="1"/>
        </dgm:presLayoutVars>
      </dgm:prSet>
      <dgm:spPr/>
      <dgm:t>
        <a:bodyPr/>
        <a:lstStyle/>
        <a:p>
          <a:endParaRPr lang="en-US"/>
        </a:p>
      </dgm:t>
    </dgm:pt>
    <dgm:pt modelId="{4D102E27-C937-4141-B183-AB850A403C03}" type="pres">
      <dgm:prSet presAssocID="{B9743F02-2824-4772-B414-808156ED9223}" presName="negativeSpace" presStyleCnt="0"/>
      <dgm:spPr/>
    </dgm:pt>
    <dgm:pt modelId="{4EDB179F-F26D-4B18-819F-0751B3499CE8}" type="pres">
      <dgm:prSet presAssocID="{B9743F02-2824-4772-B414-808156ED9223}" presName="childText" presStyleLbl="conFgAcc1" presStyleIdx="4" presStyleCnt="6">
        <dgm:presLayoutVars>
          <dgm:bulletEnabled val="1"/>
        </dgm:presLayoutVars>
      </dgm:prSet>
      <dgm:spPr/>
    </dgm:pt>
    <dgm:pt modelId="{1D2E6162-A07C-4F8F-BA70-C8F206ACFA71}" type="pres">
      <dgm:prSet presAssocID="{8FCF0F56-6E3D-4C07-A695-84672B447CB2}" presName="spaceBetweenRectangles" presStyleCnt="0"/>
      <dgm:spPr/>
    </dgm:pt>
    <dgm:pt modelId="{E6A4E4FC-6571-406E-BA2A-B22912D4E9C1}" type="pres">
      <dgm:prSet presAssocID="{3F085EA7-E80A-473D-8DD1-4E00A4175E6B}" presName="parentLin" presStyleCnt="0"/>
      <dgm:spPr/>
    </dgm:pt>
    <dgm:pt modelId="{7936276C-0A2A-42A1-9139-0776C19D12E8}" type="pres">
      <dgm:prSet presAssocID="{3F085EA7-E80A-473D-8DD1-4E00A4175E6B}" presName="parentLeftMargin" presStyleLbl="node1" presStyleIdx="4" presStyleCnt="6"/>
      <dgm:spPr/>
      <dgm:t>
        <a:bodyPr/>
        <a:lstStyle/>
        <a:p>
          <a:endParaRPr lang="en-US"/>
        </a:p>
      </dgm:t>
    </dgm:pt>
    <dgm:pt modelId="{E432AA19-59F3-468D-AFD9-7073963CADB0}" type="pres">
      <dgm:prSet presAssocID="{3F085EA7-E80A-473D-8DD1-4E00A4175E6B}" presName="parentText" presStyleLbl="node1" presStyleIdx="5" presStyleCnt="6">
        <dgm:presLayoutVars>
          <dgm:chMax val="0"/>
          <dgm:bulletEnabled val="1"/>
        </dgm:presLayoutVars>
      </dgm:prSet>
      <dgm:spPr/>
      <dgm:t>
        <a:bodyPr/>
        <a:lstStyle/>
        <a:p>
          <a:endParaRPr lang="en-US"/>
        </a:p>
      </dgm:t>
    </dgm:pt>
    <dgm:pt modelId="{59244C26-15B5-4446-8858-7580B6CF4067}" type="pres">
      <dgm:prSet presAssocID="{3F085EA7-E80A-473D-8DD1-4E00A4175E6B}" presName="negativeSpace" presStyleCnt="0"/>
      <dgm:spPr/>
    </dgm:pt>
    <dgm:pt modelId="{5C4963C2-ECF4-464E-AFC7-B155C742ADB1}" type="pres">
      <dgm:prSet presAssocID="{3F085EA7-E80A-473D-8DD1-4E00A4175E6B}" presName="childText" presStyleLbl="conFgAcc1" presStyleIdx="5" presStyleCnt="6">
        <dgm:presLayoutVars>
          <dgm:bulletEnabled val="1"/>
        </dgm:presLayoutVars>
      </dgm:prSet>
      <dgm:spPr/>
    </dgm:pt>
  </dgm:ptLst>
  <dgm:cxnLst>
    <dgm:cxn modelId="{6968FA72-8B99-429A-B4D2-A49F7F7ABA73}" type="presOf" srcId="{3F18C424-C9AA-4F6D-AE54-E4B458075D64}" destId="{5DFDBD15-E920-4BDE-B5F5-8698997F177E}" srcOrd="0" destOrd="0" presId="urn:microsoft.com/office/officeart/2005/8/layout/list1"/>
    <dgm:cxn modelId="{34FAE919-6281-4556-8D4E-B7D019B5AB38}" type="presOf" srcId="{B951F6AE-7AF1-496B-8E40-2E59D8E9E423}" destId="{1C8605C5-5532-4833-94EE-7A274A2287A3}" srcOrd="0" destOrd="0" presId="urn:microsoft.com/office/officeart/2005/8/layout/list1"/>
    <dgm:cxn modelId="{25C33160-00E2-4277-A930-4221ED2ED11B}" srcId="{3F18C424-C9AA-4F6D-AE54-E4B458075D64}" destId="{B9743F02-2824-4772-B414-808156ED9223}" srcOrd="4" destOrd="0" parTransId="{50B36C1B-28AB-4705-BD24-CC6406DBF30C}" sibTransId="{8FCF0F56-6E3D-4C07-A695-84672B447CB2}"/>
    <dgm:cxn modelId="{83C02E48-17D0-4577-A9C3-3481F3AD08CD}" type="presOf" srcId="{624C5E1C-5293-4BA4-BC5E-0A45C979E0B2}" destId="{49A12997-60DE-4883-8001-4CF6F9A6DC20}" srcOrd="0" destOrd="0" presId="urn:microsoft.com/office/officeart/2005/8/layout/list1"/>
    <dgm:cxn modelId="{0C2B6765-90B8-4D70-99C8-5B853CB33EEE}" srcId="{3F18C424-C9AA-4F6D-AE54-E4B458075D64}" destId="{3F085EA7-E80A-473D-8DD1-4E00A4175E6B}" srcOrd="5" destOrd="0" parTransId="{EB1B8D9E-08AB-4B46-AD98-B58BCC87DA7C}" sibTransId="{0B20B5BB-C3E4-46EE-A759-9F1B4F04BDC4}"/>
    <dgm:cxn modelId="{ED9D1F2F-8C41-4346-BA6E-FD990CADA2E7}" type="presOf" srcId="{3F085EA7-E80A-473D-8DD1-4E00A4175E6B}" destId="{7936276C-0A2A-42A1-9139-0776C19D12E8}" srcOrd="0" destOrd="0" presId="urn:microsoft.com/office/officeart/2005/8/layout/list1"/>
    <dgm:cxn modelId="{48C8FCFB-60AF-46D5-ACCE-CD8E2ACCCB68}" type="presOf" srcId="{B9743F02-2824-4772-B414-808156ED9223}" destId="{29D564F6-C3C4-4FA5-8595-6EFCA38429ED}" srcOrd="0" destOrd="0" presId="urn:microsoft.com/office/officeart/2005/8/layout/list1"/>
    <dgm:cxn modelId="{90BAE462-05F5-4DD9-B0F0-A3C13E82A755}" srcId="{3F18C424-C9AA-4F6D-AE54-E4B458075D64}" destId="{B951F6AE-7AF1-496B-8E40-2E59D8E9E423}" srcOrd="3" destOrd="0" parTransId="{B1C5D860-EDE1-4538-999E-E228AB1C70BF}" sibTransId="{7FBD175B-BC9B-4910-AF60-BAF8BB2CA645}"/>
    <dgm:cxn modelId="{952CAA40-6B1F-4D0E-9240-6239637C72A6}" type="presOf" srcId="{EF51A713-9561-4779-8621-48BD3FF1392F}" destId="{89CBBF1F-AA4A-4AD5-8BC0-8F198DAA0B6C}" srcOrd="1" destOrd="0" presId="urn:microsoft.com/office/officeart/2005/8/layout/list1"/>
    <dgm:cxn modelId="{E77A4620-00A2-47B1-80D2-31F9838A63C7}" type="presOf" srcId="{B951F6AE-7AF1-496B-8E40-2E59D8E9E423}" destId="{D4CB9E46-9CD6-4B64-8401-1647E71DF1CC}" srcOrd="1" destOrd="0" presId="urn:microsoft.com/office/officeart/2005/8/layout/list1"/>
    <dgm:cxn modelId="{DB3AB065-7234-4CFB-B6CD-67251DC81CCD}" type="presOf" srcId="{EF51A713-9561-4779-8621-48BD3FF1392F}" destId="{B51227B1-FAE1-4BEE-AFE0-77BAF3DA6375}" srcOrd="0" destOrd="0" presId="urn:microsoft.com/office/officeart/2005/8/layout/list1"/>
    <dgm:cxn modelId="{E96191CF-A359-4503-94D0-DCFDECC3B43D}" type="presOf" srcId="{187965A2-2127-46EE-A397-5180075452CF}" destId="{E8BF2FF9-F2C5-4D54-B860-C3C839B43FDF}" srcOrd="1" destOrd="0" presId="urn:microsoft.com/office/officeart/2005/8/layout/list1"/>
    <dgm:cxn modelId="{96F5E410-0E1A-4E92-B9EA-C6ED0E3D6CD8}" type="presOf" srcId="{B9743F02-2824-4772-B414-808156ED9223}" destId="{FA4C6449-BF08-4AFE-AEF6-9808A183BFF6}" srcOrd="1" destOrd="0" presId="urn:microsoft.com/office/officeart/2005/8/layout/list1"/>
    <dgm:cxn modelId="{FD64E836-74C2-41C8-9CEE-3BF165B08AF8}" srcId="{3F18C424-C9AA-4F6D-AE54-E4B458075D64}" destId="{EF51A713-9561-4779-8621-48BD3FF1392F}" srcOrd="0" destOrd="0" parTransId="{8EA740F2-D2F5-4F20-877F-5BF759FF1DD1}" sibTransId="{E460903F-A2A6-458B-81A4-B71AF57E5C18}"/>
    <dgm:cxn modelId="{05E8D598-60C8-420E-B40A-1629641E7B5A}" type="presOf" srcId="{624C5E1C-5293-4BA4-BC5E-0A45C979E0B2}" destId="{9FCD1488-42F5-45DF-95F8-267862AB2FD7}" srcOrd="1" destOrd="0" presId="urn:microsoft.com/office/officeart/2005/8/layout/list1"/>
    <dgm:cxn modelId="{8795B207-0485-4C3E-8A7A-EC42A55F8CDC}" srcId="{3F18C424-C9AA-4F6D-AE54-E4B458075D64}" destId="{187965A2-2127-46EE-A397-5180075452CF}" srcOrd="1" destOrd="0" parTransId="{C819CD6C-111A-4EF6-884A-939E247FF06A}" sibTransId="{50675706-4467-42A9-B9FD-5AADA5123ABF}"/>
    <dgm:cxn modelId="{D6C0661E-B2BB-46D9-B28C-ECD1B24295E9}" type="presOf" srcId="{187965A2-2127-46EE-A397-5180075452CF}" destId="{662A532B-AA32-4D43-B343-5BEEA3791B3E}" srcOrd="0" destOrd="0" presId="urn:microsoft.com/office/officeart/2005/8/layout/list1"/>
    <dgm:cxn modelId="{342AE0BE-C742-47A5-AB6C-23BC4FBBFB3D}" type="presOf" srcId="{3F085EA7-E80A-473D-8DD1-4E00A4175E6B}" destId="{E432AA19-59F3-468D-AFD9-7073963CADB0}" srcOrd="1" destOrd="0" presId="urn:microsoft.com/office/officeart/2005/8/layout/list1"/>
    <dgm:cxn modelId="{662942AF-8761-4B1B-808F-63CBFE0C2A1F}" srcId="{3F18C424-C9AA-4F6D-AE54-E4B458075D64}" destId="{624C5E1C-5293-4BA4-BC5E-0A45C979E0B2}" srcOrd="2" destOrd="0" parTransId="{232BC518-9FB8-425F-B2C1-CF7B02FB1E1B}" sibTransId="{34012771-E74C-407F-B651-ACD165CAB51E}"/>
    <dgm:cxn modelId="{22B39535-A87E-4A49-BB5D-286318065EAC}" type="presParOf" srcId="{5DFDBD15-E920-4BDE-B5F5-8698997F177E}" destId="{C5C48983-64C9-4BC2-881D-C396C12EF90D}" srcOrd="0" destOrd="0" presId="urn:microsoft.com/office/officeart/2005/8/layout/list1"/>
    <dgm:cxn modelId="{C8A4DB3D-2D12-4759-AAA8-E56231514DCB}" type="presParOf" srcId="{C5C48983-64C9-4BC2-881D-C396C12EF90D}" destId="{B51227B1-FAE1-4BEE-AFE0-77BAF3DA6375}" srcOrd="0" destOrd="0" presId="urn:microsoft.com/office/officeart/2005/8/layout/list1"/>
    <dgm:cxn modelId="{528836C7-C5BB-456E-A478-0054A8B81FA3}" type="presParOf" srcId="{C5C48983-64C9-4BC2-881D-C396C12EF90D}" destId="{89CBBF1F-AA4A-4AD5-8BC0-8F198DAA0B6C}" srcOrd="1" destOrd="0" presId="urn:microsoft.com/office/officeart/2005/8/layout/list1"/>
    <dgm:cxn modelId="{02E76D8E-395E-4865-8F82-1E6FEDF141F2}" type="presParOf" srcId="{5DFDBD15-E920-4BDE-B5F5-8698997F177E}" destId="{707C69FB-6156-40C8-AE39-28FBE900CACC}" srcOrd="1" destOrd="0" presId="urn:microsoft.com/office/officeart/2005/8/layout/list1"/>
    <dgm:cxn modelId="{1D5C2002-48D4-49C7-9D69-C9E796F4E6D1}" type="presParOf" srcId="{5DFDBD15-E920-4BDE-B5F5-8698997F177E}" destId="{94ACDA69-CB80-455F-9D10-BDB99348107E}" srcOrd="2" destOrd="0" presId="urn:microsoft.com/office/officeart/2005/8/layout/list1"/>
    <dgm:cxn modelId="{2131B60D-11AF-4B20-8610-4DD799FEE084}" type="presParOf" srcId="{5DFDBD15-E920-4BDE-B5F5-8698997F177E}" destId="{951DDAF6-4254-4A38-ABE3-0F927FAA6438}" srcOrd="3" destOrd="0" presId="urn:microsoft.com/office/officeart/2005/8/layout/list1"/>
    <dgm:cxn modelId="{50D39BF2-01D0-41D2-B188-5F6D9150619A}" type="presParOf" srcId="{5DFDBD15-E920-4BDE-B5F5-8698997F177E}" destId="{69E3CA73-86E6-4E46-A634-0A413AA75F7A}" srcOrd="4" destOrd="0" presId="urn:microsoft.com/office/officeart/2005/8/layout/list1"/>
    <dgm:cxn modelId="{271D1A32-17EF-42DC-A770-8186E74E07D1}" type="presParOf" srcId="{69E3CA73-86E6-4E46-A634-0A413AA75F7A}" destId="{662A532B-AA32-4D43-B343-5BEEA3791B3E}" srcOrd="0" destOrd="0" presId="urn:microsoft.com/office/officeart/2005/8/layout/list1"/>
    <dgm:cxn modelId="{FA18724C-BD52-4CAD-975E-5F92B5E181BD}" type="presParOf" srcId="{69E3CA73-86E6-4E46-A634-0A413AA75F7A}" destId="{E8BF2FF9-F2C5-4D54-B860-C3C839B43FDF}" srcOrd="1" destOrd="0" presId="urn:microsoft.com/office/officeart/2005/8/layout/list1"/>
    <dgm:cxn modelId="{FC9093A0-16D4-4B81-AAC8-F8DA26435720}" type="presParOf" srcId="{5DFDBD15-E920-4BDE-B5F5-8698997F177E}" destId="{D2665CCA-FB94-4A1A-A510-614C3BCCC41C}" srcOrd="5" destOrd="0" presId="urn:microsoft.com/office/officeart/2005/8/layout/list1"/>
    <dgm:cxn modelId="{35402C44-3657-4DD1-BD67-D94494047FA5}" type="presParOf" srcId="{5DFDBD15-E920-4BDE-B5F5-8698997F177E}" destId="{CE825E6F-5C77-420B-8A2F-81E49ADE202C}" srcOrd="6" destOrd="0" presId="urn:microsoft.com/office/officeart/2005/8/layout/list1"/>
    <dgm:cxn modelId="{A6AF7425-F557-4050-A1AE-8B5235D62E6C}" type="presParOf" srcId="{5DFDBD15-E920-4BDE-B5F5-8698997F177E}" destId="{7942A70D-6E1B-4009-A33B-B058FD208F45}" srcOrd="7" destOrd="0" presId="urn:microsoft.com/office/officeart/2005/8/layout/list1"/>
    <dgm:cxn modelId="{7A5AD760-AAA6-4671-977E-6989E7C2B5AD}" type="presParOf" srcId="{5DFDBD15-E920-4BDE-B5F5-8698997F177E}" destId="{7AFA8F85-4553-44BD-90A5-6124777A978C}" srcOrd="8" destOrd="0" presId="urn:microsoft.com/office/officeart/2005/8/layout/list1"/>
    <dgm:cxn modelId="{549C4D53-249E-43A4-A66A-CF0F75B71BEC}" type="presParOf" srcId="{7AFA8F85-4553-44BD-90A5-6124777A978C}" destId="{49A12997-60DE-4883-8001-4CF6F9A6DC20}" srcOrd="0" destOrd="0" presId="urn:microsoft.com/office/officeart/2005/8/layout/list1"/>
    <dgm:cxn modelId="{7CFA7378-FC4C-4A64-A024-0C7FD94F4C61}" type="presParOf" srcId="{7AFA8F85-4553-44BD-90A5-6124777A978C}" destId="{9FCD1488-42F5-45DF-95F8-267862AB2FD7}" srcOrd="1" destOrd="0" presId="urn:microsoft.com/office/officeart/2005/8/layout/list1"/>
    <dgm:cxn modelId="{F43D4434-B2A9-4212-B8CB-AFF6D581DD2C}" type="presParOf" srcId="{5DFDBD15-E920-4BDE-B5F5-8698997F177E}" destId="{8D2AFD16-10FF-46E6-92E2-FBDEB026FB7F}" srcOrd="9" destOrd="0" presId="urn:microsoft.com/office/officeart/2005/8/layout/list1"/>
    <dgm:cxn modelId="{9ECB2E82-8015-4CD8-B338-5BB2FCC13350}" type="presParOf" srcId="{5DFDBD15-E920-4BDE-B5F5-8698997F177E}" destId="{D5CFDADD-36F2-440F-B582-54F9F957FA29}" srcOrd="10" destOrd="0" presId="urn:microsoft.com/office/officeart/2005/8/layout/list1"/>
    <dgm:cxn modelId="{7871374D-BA4F-41B7-AAA0-A99744B99A5F}" type="presParOf" srcId="{5DFDBD15-E920-4BDE-B5F5-8698997F177E}" destId="{52C63813-B896-47F7-906A-C690951DF740}" srcOrd="11" destOrd="0" presId="urn:microsoft.com/office/officeart/2005/8/layout/list1"/>
    <dgm:cxn modelId="{F375955C-DAB3-42FC-802F-221F37BE1515}" type="presParOf" srcId="{5DFDBD15-E920-4BDE-B5F5-8698997F177E}" destId="{57E3595F-BC90-4BEB-814F-5DE078F538AE}" srcOrd="12" destOrd="0" presId="urn:microsoft.com/office/officeart/2005/8/layout/list1"/>
    <dgm:cxn modelId="{E9F633E5-416C-49F5-B1CF-1B408CED96E1}" type="presParOf" srcId="{57E3595F-BC90-4BEB-814F-5DE078F538AE}" destId="{1C8605C5-5532-4833-94EE-7A274A2287A3}" srcOrd="0" destOrd="0" presId="urn:microsoft.com/office/officeart/2005/8/layout/list1"/>
    <dgm:cxn modelId="{EA2E4C2A-4758-436B-A2E7-E60DB3E2048B}" type="presParOf" srcId="{57E3595F-BC90-4BEB-814F-5DE078F538AE}" destId="{D4CB9E46-9CD6-4B64-8401-1647E71DF1CC}" srcOrd="1" destOrd="0" presId="urn:microsoft.com/office/officeart/2005/8/layout/list1"/>
    <dgm:cxn modelId="{7C4FD6D6-7958-4CF6-9FD7-08C8B5796797}" type="presParOf" srcId="{5DFDBD15-E920-4BDE-B5F5-8698997F177E}" destId="{18D42681-4290-4B95-9D56-6A686AD48F68}" srcOrd="13" destOrd="0" presId="urn:microsoft.com/office/officeart/2005/8/layout/list1"/>
    <dgm:cxn modelId="{CD17AC3C-F57F-4956-B878-275C0297DFDE}" type="presParOf" srcId="{5DFDBD15-E920-4BDE-B5F5-8698997F177E}" destId="{9EA5404E-1890-4172-850E-801BADF2012E}" srcOrd="14" destOrd="0" presId="urn:microsoft.com/office/officeart/2005/8/layout/list1"/>
    <dgm:cxn modelId="{C6BA7D05-119E-4187-9738-890B45FEB5F9}" type="presParOf" srcId="{5DFDBD15-E920-4BDE-B5F5-8698997F177E}" destId="{A4DD10AB-11C6-49FE-9F70-B80C5C0DBDB5}" srcOrd="15" destOrd="0" presId="urn:microsoft.com/office/officeart/2005/8/layout/list1"/>
    <dgm:cxn modelId="{40A3DEC0-0168-4479-8EAF-2B5BF36D627E}" type="presParOf" srcId="{5DFDBD15-E920-4BDE-B5F5-8698997F177E}" destId="{047EF836-0D79-42CB-8D08-2BCAE77624D6}" srcOrd="16" destOrd="0" presId="urn:microsoft.com/office/officeart/2005/8/layout/list1"/>
    <dgm:cxn modelId="{EEA0C3BD-4B91-4EE7-92AE-D30818794CC9}" type="presParOf" srcId="{047EF836-0D79-42CB-8D08-2BCAE77624D6}" destId="{29D564F6-C3C4-4FA5-8595-6EFCA38429ED}" srcOrd="0" destOrd="0" presId="urn:microsoft.com/office/officeart/2005/8/layout/list1"/>
    <dgm:cxn modelId="{21E93ABE-8F41-4702-8DE2-6D3609E29C43}" type="presParOf" srcId="{047EF836-0D79-42CB-8D08-2BCAE77624D6}" destId="{FA4C6449-BF08-4AFE-AEF6-9808A183BFF6}" srcOrd="1" destOrd="0" presId="urn:microsoft.com/office/officeart/2005/8/layout/list1"/>
    <dgm:cxn modelId="{FE6196C6-D5AD-4DD1-9256-0FEDF5834BDE}" type="presParOf" srcId="{5DFDBD15-E920-4BDE-B5F5-8698997F177E}" destId="{4D102E27-C937-4141-B183-AB850A403C03}" srcOrd="17" destOrd="0" presId="urn:microsoft.com/office/officeart/2005/8/layout/list1"/>
    <dgm:cxn modelId="{3E473F6E-483B-4309-BD24-202C70B4F530}" type="presParOf" srcId="{5DFDBD15-E920-4BDE-B5F5-8698997F177E}" destId="{4EDB179F-F26D-4B18-819F-0751B3499CE8}" srcOrd="18" destOrd="0" presId="urn:microsoft.com/office/officeart/2005/8/layout/list1"/>
    <dgm:cxn modelId="{26BD4483-B990-4AB5-A3D5-7E3E0823BF48}" type="presParOf" srcId="{5DFDBD15-E920-4BDE-B5F5-8698997F177E}" destId="{1D2E6162-A07C-4F8F-BA70-C8F206ACFA71}" srcOrd="19" destOrd="0" presId="urn:microsoft.com/office/officeart/2005/8/layout/list1"/>
    <dgm:cxn modelId="{F3E3E576-4699-4B2A-826B-0BD3BFE39EA9}" type="presParOf" srcId="{5DFDBD15-E920-4BDE-B5F5-8698997F177E}" destId="{E6A4E4FC-6571-406E-BA2A-B22912D4E9C1}" srcOrd="20" destOrd="0" presId="urn:microsoft.com/office/officeart/2005/8/layout/list1"/>
    <dgm:cxn modelId="{012C6031-62BD-42FA-8E99-CC349FB3046A}" type="presParOf" srcId="{E6A4E4FC-6571-406E-BA2A-B22912D4E9C1}" destId="{7936276C-0A2A-42A1-9139-0776C19D12E8}" srcOrd="0" destOrd="0" presId="urn:microsoft.com/office/officeart/2005/8/layout/list1"/>
    <dgm:cxn modelId="{6C21A960-403D-475C-8293-53D4B5F24A27}" type="presParOf" srcId="{E6A4E4FC-6571-406E-BA2A-B22912D4E9C1}" destId="{E432AA19-59F3-468D-AFD9-7073963CADB0}" srcOrd="1" destOrd="0" presId="urn:microsoft.com/office/officeart/2005/8/layout/list1"/>
    <dgm:cxn modelId="{600E096A-AE3D-4770-A9A4-F2CB56F351CC}" type="presParOf" srcId="{5DFDBD15-E920-4BDE-B5F5-8698997F177E}" destId="{59244C26-15B5-4446-8858-7580B6CF4067}" srcOrd="21" destOrd="0" presId="urn:microsoft.com/office/officeart/2005/8/layout/list1"/>
    <dgm:cxn modelId="{AAB7C87A-D931-43E7-AC9A-29D72C3E2EC3}" type="presParOf" srcId="{5DFDBD15-E920-4BDE-B5F5-8698997F177E}" destId="{5C4963C2-ECF4-464E-AFC7-B155C742ADB1}" srcOrd="22" destOrd="0" presId="urn:microsoft.com/office/officeart/2005/8/layout/list1"/>
  </dgm:cxnLst>
  <dgm:bg/>
  <dgm:whole/>
</dgm:dataModel>
</file>

<file path=ppt/diagrams/data27.xml><?xml version="1.0" encoding="utf-8"?>
<dgm:dataModel xmlns:dgm="http://schemas.openxmlformats.org/drawingml/2006/diagram" xmlns:a="http://schemas.openxmlformats.org/drawingml/2006/main">
  <dgm:ptLst>
    <dgm:pt modelId="{19A8804F-690D-4256-AA68-5803357CE3BA}"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9164502-5D44-4809-807B-3D0F7D4771FE}">
      <dgm:prSet phldrT="[Text]" custT="1"/>
      <dgm:spPr/>
      <dgm:t>
        <a:bodyPr/>
        <a:lstStyle/>
        <a:p>
          <a:r>
            <a:rPr lang="en-US" sz="1800" dirty="0" smtClean="0"/>
            <a:t>Calculative</a:t>
          </a:r>
        </a:p>
        <a:p>
          <a:r>
            <a:rPr lang="en-US" sz="1800" dirty="0" err="1" smtClean="0"/>
            <a:t>Imposed.Driven</a:t>
          </a:r>
          <a:r>
            <a:rPr lang="en-US" sz="1800" dirty="0" smtClean="0"/>
            <a:t> by SMS</a:t>
          </a:r>
        </a:p>
        <a:p>
          <a:r>
            <a:rPr lang="en-US" sz="1800" dirty="0" smtClean="0"/>
            <a:t>.Much data collection</a:t>
          </a:r>
          <a:endParaRPr lang="en-US" sz="1800" dirty="0"/>
        </a:p>
      </dgm:t>
    </dgm:pt>
    <dgm:pt modelId="{A35091CB-7756-4173-8770-DC332CDA051F}" type="parTrans" cxnId="{A374954D-2CBB-4D08-984E-693563128FDB}">
      <dgm:prSet/>
      <dgm:spPr/>
      <dgm:t>
        <a:bodyPr/>
        <a:lstStyle/>
        <a:p>
          <a:endParaRPr lang="en-US" sz="1800"/>
        </a:p>
      </dgm:t>
    </dgm:pt>
    <dgm:pt modelId="{0B51F10E-8A15-45EC-80FE-449EA11167B2}" type="sibTrans" cxnId="{A374954D-2CBB-4D08-984E-693563128FDB}">
      <dgm:prSet/>
      <dgm:spPr/>
      <dgm:t>
        <a:bodyPr/>
        <a:lstStyle/>
        <a:p>
          <a:endParaRPr lang="en-US" sz="1800"/>
        </a:p>
      </dgm:t>
    </dgm:pt>
    <dgm:pt modelId="{F596FF0A-4CBF-45E0-AC57-9332A441E654}">
      <dgm:prSet phldrT="[Text]" custT="1"/>
      <dgm:spPr/>
      <dgm:t>
        <a:bodyPr/>
        <a:lstStyle/>
        <a:p>
          <a:r>
            <a:rPr lang="en-US" sz="1800" dirty="0" smtClean="0"/>
            <a:t>Proactive</a:t>
          </a:r>
        </a:p>
        <a:p>
          <a:r>
            <a:rPr lang="en-US" sz="1800" dirty="0" smtClean="0"/>
            <a:t>Work on problems </a:t>
          </a:r>
          <a:r>
            <a:rPr lang="en-US" sz="1800" dirty="0" err="1" smtClean="0"/>
            <a:t>discovered.Workforce</a:t>
          </a:r>
          <a:r>
            <a:rPr lang="en-US" sz="1800" dirty="0" smtClean="0"/>
            <a:t> move  the initiative from top down approach</a:t>
          </a:r>
        </a:p>
        <a:p>
          <a:endParaRPr lang="en-US" sz="1800" dirty="0"/>
        </a:p>
      </dgm:t>
    </dgm:pt>
    <dgm:pt modelId="{0C2791A8-69EF-4E78-AEF4-797A86504631}" type="parTrans" cxnId="{E8C20891-7454-4D4F-A7E5-19DE50D345EE}">
      <dgm:prSet/>
      <dgm:spPr/>
      <dgm:t>
        <a:bodyPr/>
        <a:lstStyle/>
        <a:p>
          <a:endParaRPr lang="en-US" sz="1800"/>
        </a:p>
      </dgm:t>
    </dgm:pt>
    <dgm:pt modelId="{CDA9A06D-ACD9-41BA-812F-7A8D2BFE65F9}" type="sibTrans" cxnId="{E8C20891-7454-4D4F-A7E5-19DE50D345EE}">
      <dgm:prSet/>
      <dgm:spPr/>
      <dgm:t>
        <a:bodyPr/>
        <a:lstStyle/>
        <a:p>
          <a:endParaRPr lang="en-US" sz="1800"/>
        </a:p>
      </dgm:t>
    </dgm:pt>
    <dgm:pt modelId="{7378DB36-66DD-4AF6-834F-EE4A3123AEAC}">
      <dgm:prSet phldrT="[Text]" custT="1"/>
      <dgm:spPr/>
      <dgm:t>
        <a:bodyPr/>
        <a:lstStyle/>
        <a:p>
          <a:r>
            <a:rPr lang="en-US" sz="1800" dirty="0" smtClean="0"/>
            <a:t>Generative</a:t>
          </a:r>
        </a:p>
        <a:p>
          <a:r>
            <a:rPr lang="en-US" sz="1800" dirty="0" smtClean="0"/>
            <a:t>Active participation of all.</a:t>
          </a:r>
        </a:p>
        <a:p>
          <a:r>
            <a:rPr lang="en-US" sz="1800" dirty="0" smtClean="0"/>
            <a:t>Inherent part of </a:t>
          </a:r>
        </a:p>
        <a:p>
          <a:r>
            <a:rPr lang="en-US" sz="1800" dirty="0" smtClean="0"/>
            <a:t>business</a:t>
          </a:r>
          <a:endParaRPr lang="en-US" sz="1800" dirty="0"/>
        </a:p>
      </dgm:t>
    </dgm:pt>
    <dgm:pt modelId="{2FC57C7E-30CA-4FC9-A258-61CB4422A848}" type="parTrans" cxnId="{FCFFCF13-B49A-44FD-A451-10736CBF2F32}">
      <dgm:prSet/>
      <dgm:spPr/>
      <dgm:t>
        <a:bodyPr/>
        <a:lstStyle/>
        <a:p>
          <a:endParaRPr lang="en-US" sz="1800"/>
        </a:p>
      </dgm:t>
    </dgm:pt>
    <dgm:pt modelId="{ACA80E31-5733-4FE8-AD23-10EDA39F70CB}" type="sibTrans" cxnId="{FCFFCF13-B49A-44FD-A451-10736CBF2F32}">
      <dgm:prSet/>
      <dgm:spPr/>
      <dgm:t>
        <a:bodyPr/>
        <a:lstStyle/>
        <a:p>
          <a:endParaRPr lang="en-US" sz="1800"/>
        </a:p>
      </dgm:t>
    </dgm:pt>
    <dgm:pt modelId="{E51DF403-552D-4D18-8E04-F6145B9574C5}">
      <dgm:prSet phldrT="[Text]" custT="1"/>
      <dgm:spPr/>
      <dgm:t>
        <a:bodyPr/>
        <a:lstStyle/>
        <a:p>
          <a:r>
            <a:rPr lang="en-US" sz="1800" dirty="0" smtClean="0"/>
            <a:t>Pathological</a:t>
          </a:r>
        </a:p>
        <a:p>
          <a:r>
            <a:rPr lang="en-US" sz="1800" dirty="0" smtClean="0"/>
            <a:t>Who cares once we are not caught</a:t>
          </a:r>
          <a:endParaRPr lang="en-US" sz="1800" dirty="0"/>
        </a:p>
      </dgm:t>
    </dgm:pt>
    <dgm:pt modelId="{582F24B1-7C92-4826-BAC5-61248C81A94A}" type="parTrans" cxnId="{8E122971-D01E-4DAF-A74B-3A475CFA0005}">
      <dgm:prSet/>
      <dgm:spPr/>
      <dgm:t>
        <a:bodyPr/>
        <a:lstStyle/>
        <a:p>
          <a:endParaRPr lang="en-US" sz="1800"/>
        </a:p>
      </dgm:t>
    </dgm:pt>
    <dgm:pt modelId="{632A2F85-2F54-49F9-99B1-FC3F63ADB51D}" type="sibTrans" cxnId="{8E122971-D01E-4DAF-A74B-3A475CFA0005}">
      <dgm:prSet/>
      <dgm:spPr/>
      <dgm:t>
        <a:bodyPr/>
        <a:lstStyle/>
        <a:p>
          <a:endParaRPr lang="en-US" sz="1800"/>
        </a:p>
      </dgm:t>
    </dgm:pt>
    <dgm:pt modelId="{4A5CF1AF-E791-44AB-906F-B79AFF18694B}">
      <dgm:prSet phldrT="[Text]" custT="1"/>
      <dgm:spPr/>
      <dgm:t>
        <a:bodyPr/>
        <a:lstStyle/>
        <a:p>
          <a:r>
            <a:rPr lang="en-US" sz="1800" dirty="0" smtClean="0"/>
            <a:t>Reactive-Safety is imp..We do a lot when an accident occurs</a:t>
          </a:r>
          <a:endParaRPr lang="en-US" sz="1800" dirty="0"/>
        </a:p>
      </dgm:t>
    </dgm:pt>
    <dgm:pt modelId="{6853B4FB-95A5-4E79-A0F9-3A9299658563}" type="parTrans" cxnId="{1A944FCF-C87E-45EB-B13D-1C480C952FD2}">
      <dgm:prSet/>
      <dgm:spPr/>
      <dgm:t>
        <a:bodyPr/>
        <a:lstStyle/>
        <a:p>
          <a:endParaRPr lang="en-US" sz="1800"/>
        </a:p>
      </dgm:t>
    </dgm:pt>
    <dgm:pt modelId="{288A869C-77FD-479A-ACE7-6D1F3E95A3E0}" type="sibTrans" cxnId="{1A944FCF-C87E-45EB-B13D-1C480C952FD2}">
      <dgm:prSet/>
      <dgm:spPr/>
      <dgm:t>
        <a:bodyPr/>
        <a:lstStyle/>
        <a:p>
          <a:endParaRPr lang="en-US" sz="1600"/>
        </a:p>
      </dgm:t>
    </dgm:pt>
    <dgm:pt modelId="{B0E6A71A-643D-498B-9B33-6C937DD271AF}" type="pres">
      <dgm:prSet presAssocID="{19A8804F-690D-4256-AA68-5803357CE3BA}" presName="cycle" presStyleCnt="0">
        <dgm:presLayoutVars>
          <dgm:dir/>
          <dgm:resizeHandles val="exact"/>
        </dgm:presLayoutVars>
      </dgm:prSet>
      <dgm:spPr/>
      <dgm:t>
        <a:bodyPr/>
        <a:lstStyle/>
        <a:p>
          <a:endParaRPr lang="en-US"/>
        </a:p>
      </dgm:t>
    </dgm:pt>
    <dgm:pt modelId="{15C9BB6E-2601-4AED-92C1-476927B9BBB1}" type="pres">
      <dgm:prSet presAssocID="{F9164502-5D44-4809-807B-3D0F7D4771FE}" presName="dummy" presStyleCnt="0"/>
      <dgm:spPr/>
    </dgm:pt>
    <dgm:pt modelId="{E9293706-C5AB-4990-8E4E-C0B6CBF36247}" type="pres">
      <dgm:prSet presAssocID="{F9164502-5D44-4809-807B-3D0F7D4771FE}" presName="node" presStyleLbl="revTx" presStyleIdx="0" presStyleCnt="5" custScaleX="199095">
        <dgm:presLayoutVars>
          <dgm:bulletEnabled val="1"/>
        </dgm:presLayoutVars>
      </dgm:prSet>
      <dgm:spPr/>
      <dgm:t>
        <a:bodyPr/>
        <a:lstStyle/>
        <a:p>
          <a:endParaRPr lang="en-US"/>
        </a:p>
      </dgm:t>
    </dgm:pt>
    <dgm:pt modelId="{E498F983-9106-4CF8-85F8-DC7CC5C4AAC3}" type="pres">
      <dgm:prSet presAssocID="{0B51F10E-8A15-45EC-80FE-449EA11167B2}" presName="sibTrans" presStyleLbl="node1" presStyleIdx="0" presStyleCnt="5"/>
      <dgm:spPr/>
      <dgm:t>
        <a:bodyPr/>
        <a:lstStyle/>
        <a:p>
          <a:endParaRPr lang="en-US"/>
        </a:p>
      </dgm:t>
    </dgm:pt>
    <dgm:pt modelId="{A7F9E62A-20FD-471E-A147-6FBA79DFF93A}" type="pres">
      <dgm:prSet presAssocID="{F596FF0A-4CBF-45E0-AC57-9332A441E654}" presName="dummy" presStyleCnt="0"/>
      <dgm:spPr/>
    </dgm:pt>
    <dgm:pt modelId="{384B0FF0-28BB-4D78-90D5-96E4F53382BC}" type="pres">
      <dgm:prSet presAssocID="{F596FF0A-4CBF-45E0-AC57-9332A441E654}" presName="node" presStyleLbl="revTx" presStyleIdx="1" presStyleCnt="5">
        <dgm:presLayoutVars>
          <dgm:bulletEnabled val="1"/>
        </dgm:presLayoutVars>
      </dgm:prSet>
      <dgm:spPr/>
      <dgm:t>
        <a:bodyPr/>
        <a:lstStyle/>
        <a:p>
          <a:endParaRPr lang="en-US"/>
        </a:p>
      </dgm:t>
    </dgm:pt>
    <dgm:pt modelId="{3CCDF7F0-A838-40F5-AEDD-8248F3A4EB06}" type="pres">
      <dgm:prSet presAssocID="{CDA9A06D-ACD9-41BA-812F-7A8D2BFE65F9}" presName="sibTrans" presStyleLbl="node1" presStyleIdx="1" presStyleCnt="5"/>
      <dgm:spPr/>
      <dgm:t>
        <a:bodyPr/>
        <a:lstStyle/>
        <a:p>
          <a:endParaRPr lang="en-US"/>
        </a:p>
      </dgm:t>
    </dgm:pt>
    <dgm:pt modelId="{E8539F48-03FC-40FD-99DB-C37916EF16FC}" type="pres">
      <dgm:prSet presAssocID="{7378DB36-66DD-4AF6-834F-EE4A3123AEAC}" presName="dummy" presStyleCnt="0"/>
      <dgm:spPr/>
    </dgm:pt>
    <dgm:pt modelId="{E44FEB25-7603-43D9-A154-78ADDFD23D7F}" type="pres">
      <dgm:prSet presAssocID="{7378DB36-66DD-4AF6-834F-EE4A3123AEAC}" presName="node" presStyleLbl="revTx" presStyleIdx="2" presStyleCnt="5">
        <dgm:presLayoutVars>
          <dgm:bulletEnabled val="1"/>
        </dgm:presLayoutVars>
      </dgm:prSet>
      <dgm:spPr/>
      <dgm:t>
        <a:bodyPr/>
        <a:lstStyle/>
        <a:p>
          <a:endParaRPr lang="en-US"/>
        </a:p>
      </dgm:t>
    </dgm:pt>
    <dgm:pt modelId="{9E7B6B9C-055D-44CB-AA60-C22550D53F42}" type="pres">
      <dgm:prSet presAssocID="{ACA80E31-5733-4FE8-AD23-10EDA39F70CB}" presName="sibTrans" presStyleLbl="node1" presStyleIdx="2" presStyleCnt="5"/>
      <dgm:spPr/>
      <dgm:t>
        <a:bodyPr/>
        <a:lstStyle/>
        <a:p>
          <a:endParaRPr lang="en-US"/>
        </a:p>
      </dgm:t>
    </dgm:pt>
    <dgm:pt modelId="{9F05C334-98F7-420E-85BD-17CDDF8EA10C}" type="pres">
      <dgm:prSet presAssocID="{E51DF403-552D-4D18-8E04-F6145B9574C5}" presName="dummy" presStyleCnt="0"/>
      <dgm:spPr/>
    </dgm:pt>
    <dgm:pt modelId="{B47E6226-AC59-4B4F-8FA0-63AD5A4D9C66}" type="pres">
      <dgm:prSet presAssocID="{E51DF403-552D-4D18-8E04-F6145B9574C5}" presName="node" presStyleLbl="revTx" presStyleIdx="3" presStyleCnt="5">
        <dgm:presLayoutVars>
          <dgm:bulletEnabled val="1"/>
        </dgm:presLayoutVars>
      </dgm:prSet>
      <dgm:spPr/>
      <dgm:t>
        <a:bodyPr/>
        <a:lstStyle/>
        <a:p>
          <a:endParaRPr lang="en-US"/>
        </a:p>
      </dgm:t>
    </dgm:pt>
    <dgm:pt modelId="{3A787055-345F-45EF-A6F1-DD4632B086DE}" type="pres">
      <dgm:prSet presAssocID="{632A2F85-2F54-49F9-99B1-FC3F63ADB51D}" presName="sibTrans" presStyleLbl="node1" presStyleIdx="3" presStyleCnt="5"/>
      <dgm:spPr/>
      <dgm:t>
        <a:bodyPr/>
        <a:lstStyle/>
        <a:p>
          <a:endParaRPr lang="en-US"/>
        </a:p>
      </dgm:t>
    </dgm:pt>
    <dgm:pt modelId="{829D3335-5C6D-4762-8213-8004BD98BA9F}" type="pres">
      <dgm:prSet presAssocID="{4A5CF1AF-E791-44AB-906F-B79AFF18694B}" presName="dummy" presStyleCnt="0"/>
      <dgm:spPr/>
    </dgm:pt>
    <dgm:pt modelId="{110D9532-580C-4B38-8AFD-E2A11C38D752}" type="pres">
      <dgm:prSet presAssocID="{4A5CF1AF-E791-44AB-906F-B79AFF18694B}" presName="node" presStyleLbl="revTx" presStyleIdx="4" presStyleCnt="5" custScaleX="185926">
        <dgm:presLayoutVars>
          <dgm:bulletEnabled val="1"/>
        </dgm:presLayoutVars>
      </dgm:prSet>
      <dgm:spPr/>
      <dgm:t>
        <a:bodyPr/>
        <a:lstStyle/>
        <a:p>
          <a:endParaRPr lang="en-US"/>
        </a:p>
      </dgm:t>
    </dgm:pt>
    <dgm:pt modelId="{9AFEF395-5CFE-405A-9DD0-C6A4B3C5DF34}" type="pres">
      <dgm:prSet presAssocID="{288A869C-77FD-479A-ACE7-6D1F3E95A3E0}" presName="sibTrans" presStyleLbl="node1" presStyleIdx="4" presStyleCnt="5" custScaleX="25639" custScaleY="46579" custLinFactNeighborX="-1153" custLinFactNeighborY="18"/>
      <dgm:spPr/>
      <dgm:t>
        <a:bodyPr/>
        <a:lstStyle/>
        <a:p>
          <a:endParaRPr lang="en-US"/>
        </a:p>
      </dgm:t>
    </dgm:pt>
  </dgm:ptLst>
  <dgm:cxnLst>
    <dgm:cxn modelId="{5024E6C9-97C2-4C73-ABAB-22FA90BA06B4}" type="presOf" srcId="{19A8804F-690D-4256-AA68-5803357CE3BA}" destId="{B0E6A71A-643D-498B-9B33-6C937DD271AF}" srcOrd="0" destOrd="0" presId="urn:microsoft.com/office/officeart/2005/8/layout/cycle1"/>
    <dgm:cxn modelId="{DB31653B-E536-4C8A-93C7-E1E010F346C0}" type="presOf" srcId="{4A5CF1AF-E791-44AB-906F-B79AFF18694B}" destId="{110D9532-580C-4B38-8AFD-E2A11C38D752}" srcOrd="0" destOrd="0" presId="urn:microsoft.com/office/officeart/2005/8/layout/cycle1"/>
    <dgm:cxn modelId="{8E122971-D01E-4DAF-A74B-3A475CFA0005}" srcId="{19A8804F-690D-4256-AA68-5803357CE3BA}" destId="{E51DF403-552D-4D18-8E04-F6145B9574C5}" srcOrd="3" destOrd="0" parTransId="{582F24B1-7C92-4826-BAC5-61248C81A94A}" sibTransId="{632A2F85-2F54-49F9-99B1-FC3F63ADB51D}"/>
    <dgm:cxn modelId="{B9C6681D-1C78-467A-896F-F3F69E392904}" type="presOf" srcId="{ACA80E31-5733-4FE8-AD23-10EDA39F70CB}" destId="{9E7B6B9C-055D-44CB-AA60-C22550D53F42}" srcOrd="0" destOrd="0" presId="urn:microsoft.com/office/officeart/2005/8/layout/cycle1"/>
    <dgm:cxn modelId="{E8C20891-7454-4D4F-A7E5-19DE50D345EE}" srcId="{19A8804F-690D-4256-AA68-5803357CE3BA}" destId="{F596FF0A-4CBF-45E0-AC57-9332A441E654}" srcOrd="1" destOrd="0" parTransId="{0C2791A8-69EF-4E78-AEF4-797A86504631}" sibTransId="{CDA9A06D-ACD9-41BA-812F-7A8D2BFE65F9}"/>
    <dgm:cxn modelId="{FCFFCF13-B49A-44FD-A451-10736CBF2F32}" srcId="{19A8804F-690D-4256-AA68-5803357CE3BA}" destId="{7378DB36-66DD-4AF6-834F-EE4A3123AEAC}" srcOrd="2" destOrd="0" parTransId="{2FC57C7E-30CA-4FC9-A258-61CB4422A848}" sibTransId="{ACA80E31-5733-4FE8-AD23-10EDA39F70CB}"/>
    <dgm:cxn modelId="{56F26295-9DCF-4182-B451-F2C2299434A6}" type="presOf" srcId="{CDA9A06D-ACD9-41BA-812F-7A8D2BFE65F9}" destId="{3CCDF7F0-A838-40F5-AEDD-8248F3A4EB06}" srcOrd="0" destOrd="0" presId="urn:microsoft.com/office/officeart/2005/8/layout/cycle1"/>
    <dgm:cxn modelId="{5B9C8AEA-3312-4C82-B60A-9CEAA9DFE800}" type="presOf" srcId="{7378DB36-66DD-4AF6-834F-EE4A3123AEAC}" destId="{E44FEB25-7603-43D9-A154-78ADDFD23D7F}" srcOrd="0" destOrd="0" presId="urn:microsoft.com/office/officeart/2005/8/layout/cycle1"/>
    <dgm:cxn modelId="{1A944FCF-C87E-45EB-B13D-1C480C952FD2}" srcId="{19A8804F-690D-4256-AA68-5803357CE3BA}" destId="{4A5CF1AF-E791-44AB-906F-B79AFF18694B}" srcOrd="4" destOrd="0" parTransId="{6853B4FB-95A5-4E79-A0F9-3A9299658563}" sibTransId="{288A869C-77FD-479A-ACE7-6D1F3E95A3E0}"/>
    <dgm:cxn modelId="{521CB412-2678-4AAF-AD85-BC4F6C0405F6}" type="presOf" srcId="{F9164502-5D44-4809-807B-3D0F7D4771FE}" destId="{E9293706-C5AB-4990-8E4E-C0B6CBF36247}" srcOrd="0" destOrd="0" presId="urn:microsoft.com/office/officeart/2005/8/layout/cycle1"/>
    <dgm:cxn modelId="{36007FE9-E1BB-4A52-A409-D4A971E19B7D}" type="presOf" srcId="{0B51F10E-8A15-45EC-80FE-449EA11167B2}" destId="{E498F983-9106-4CF8-85F8-DC7CC5C4AAC3}" srcOrd="0" destOrd="0" presId="urn:microsoft.com/office/officeart/2005/8/layout/cycle1"/>
    <dgm:cxn modelId="{A374954D-2CBB-4D08-984E-693563128FDB}" srcId="{19A8804F-690D-4256-AA68-5803357CE3BA}" destId="{F9164502-5D44-4809-807B-3D0F7D4771FE}" srcOrd="0" destOrd="0" parTransId="{A35091CB-7756-4173-8770-DC332CDA051F}" sibTransId="{0B51F10E-8A15-45EC-80FE-449EA11167B2}"/>
    <dgm:cxn modelId="{5B312C03-5B90-4B9F-A19A-EB750E5E0E61}" type="presOf" srcId="{288A869C-77FD-479A-ACE7-6D1F3E95A3E0}" destId="{9AFEF395-5CFE-405A-9DD0-C6A4B3C5DF34}" srcOrd="0" destOrd="0" presId="urn:microsoft.com/office/officeart/2005/8/layout/cycle1"/>
    <dgm:cxn modelId="{E2CCEF4D-7CE9-41A0-8AE6-6B7E8A8659D8}" type="presOf" srcId="{F596FF0A-4CBF-45E0-AC57-9332A441E654}" destId="{384B0FF0-28BB-4D78-90D5-96E4F53382BC}" srcOrd="0" destOrd="0" presId="urn:microsoft.com/office/officeart/2005/8/layout/cycle1"/>
    <dgm:cxn modelId="{91E6EEB1-F971-4113-BB31-48DBA8F26230}" type="presOf" srcId="{E51DF403-552D-4D18-8E04-F6145B9574C5}" destId="{B47E6226-AC59-4B4F-8FA0-63AD5A4D9C66}" srcOrd="0" destOrd="0" presId="urn:microsoft.com/office/officeart/2005/8/layout/cycle1"/>
    <dgm:cxn modelId="{5ACEEAB2-82DB-4752-B935-B354559B4ED9}" type="presOf" srcId="{632A2F85-2F54-49F9-99B1-FC3F63ADB51D}" destId="{3A787055-345F-45EF-A6F1-DD4632B086DE}" srcOrd="0" destOrd="0" presId="urn:microsoft.com/office/officeart/2005/8/layout/cycle1"/>
    <dgm:cxn modelId="{D9848A2E-471D-4F0F-B376-F4AB27561614}" type="presParOf" srcId="{B0E6A71A-643D-498B-9B33-6C937DD271AF}" destId="{15C9BB6E-2601-4AED-92C1-476927B9BBB1}" srcOrd="0" destOrd="0" presId="urn:microsoft.com/office/officeart/2005/8/layout/cycle1"/>
    <dgm:cxn modelId="{E35745A5-15D9-45CE-8742-99BC5E606B0E}" type="presParOf" srcId="{B0E6A71A-643D-498B-9B33-6C937DD271AF}" destId="{E9293706-C5AB-4990-8E4E-C0B6CBF36247}" srcOrd="1" destOrd="0" presId="urn:microsoft.com/office/officeart/2005/8/layout/cycle1"/>
    <dgm:cxn modelId="{39795BF5-B14C-4DE6-9206-7C29D75DE997}" type="presParOf" srcId="{B0E6A71A-643D-498B-9B33-6C937DD271AF}" destId="{E498F983-9106-4CF8-85F8-DC7CC5C4AAC3}" srcOrd="2" destOrd="0" presId="urn:microsoft.com/office/officeart/2005/8/layout/cycle1"/>
    <dgm:cxn modelId="{A4131DCE-4421-41DC-BF2F-A0F9F340744A}" type="presParOf" srcId="{B0E6A71A-643D-498B-9B33-6C937DD271AF}" destId="{A7F9E62A-20FD-471E-A147-6FBA79DFF93A}" srcOrd="3" destOrd="0" presId="urn:microsoft.com/office/officeart/2005/8/layout/cycle1"/>
    <dgm:cxn modelId="{D3082077-D0D1-4823-92BA-392E2C52F435}" type="presParOf" srcId="{B0E6A71A-643D-498B-9B33-6C937DD271AF}" destId="{384B0FF0-28BB-4D78-90D5-96E4F53382BC}" srcOrd="4" destOrd="0" presId="urn:microsoft.com/office/officeart/2005/8/layout/cycle1"/>
    <dgm:cxn modelId="{3C31C9AB-1CC7-4BA8-BB9D-77C8EC2E9D8E}" type="presParOf" srcId="{B0E6A71A-643D-498B-9B33-6C937DD271AF}" destId="{3CCDF7F0-A838-40F5-AEDD-8248F3A4EB06}" srcOrd="5" destOrd="0" presId="urn:microsoft.com/office/officeart/2005/8/layout/cycle1"/>
    <dgm:cxn modelId="{B0962AF7-09F3-4155-984E-05FFF26C5791}" type="presParOf" srcId="{B0E6A71A-643D-498B-9B33-6C937DD271AF}" destId="{E8539F48-03FC-40FD-99DB-C37916EF16FC}" srcOrd="6" destOrd="0" presId="urn:microsoft.com/office/officeart/2005/8/layout/cycle1"/>
    <dgm:cxn modelId="{E4272A59-D655-4141-8EC3-54A4DE6FA327}" type="presParOf" srcId="{B0E6A71A-643D-498B-9B33-6C937DD271AF}" destId="{E44FEB25-7603-43D9-A154-78ADDFD23D7F}" srcOrd="7" destOrd="0" presId="urn:microsoft.com/office/officeart/2005/8/layout/cycle1"/>
    <dgm:cxn modelId="{65F69A26-721A-42EE-A1F1-520D2C848747}" type="presParOf" srcId="{B0E6A71A-643D-498B-9B33-6C937DD271AF}" destId="{9E7B6B9C-055D-44CB-AA60-C22550D53F42}" srcOrd="8" destOrd="0" presId="urn:microsoft.com/office/officeart/2005/8/layout/cycle1"/>
    <dgm:cxn modelId="{A8871264-8375-4894-91D5-E3D16139F17D}" type="presParOf" srcId="{B0E6A71A-643D-498B-9B33-6C937DD271AF}" destId="{9F05C334-98F7-420E-85BD-17CDDF8EA10C}" srcOrd="9" destOrd="0" presId="urn:microsoft.com/office/officeart/2005/8/layout/cycle1"/>
    <dgm:cxn modelId="{DF434859-93EA-4EC7-9D81-E65CE192FD08}" type="presParOf" srcId="{B0E6A71A-643D-498B-9B33-6C937DD271AF}" destId="{B47E6226-AC59-4B4F-8FA0-63AD5A4D9C66}" srcOrd="10" destOrd="0" presId="urn:microsoft.com/office/officeart/2005/8/layout/cycle1"/>
    <dgm:cxn modelId="{E1496C34-1B3E-4DF4-B8B3-BD1A264F0AFC}" type="presParOf" srcId="{B0E6A71A-643D-498B-9B33-6C937DD271AF}" destId="{3A787055-345F-45EF-A6F1-DD4632B086DE}" srcOrd="11" destOrd="0" presId="urn:microsoft.com/office/officeart/2005/8/layout/cycle1"/>
    <dgm:cxn modelId="{31E76CD1-C397-45A8-B850-8BD6207F246F}" type="presParOf" srcId="{B0E6A71A-643D-498B-9B33-6C937DD271AF}" destId="{829D3335-5C6D-4762-8213-8004BD98BA9F}" srcOrd="12" destOrd="0" presId="urn:microsoft.com/office/officeart/2005/8/layout/cycle1"/>
    <dgm:cxn modelId="{A746E26F-0870-45B0-88C5-69E5347EA98C}" type="presParOf" srcId="{B0E6A71A-643D-498B-9B33-6C937DD271AF}" destId="{110D9532-580C-4B38-8AFD-E2A11C38D752}" srcOrd="13" destOrd="0" presId="urn:microsoft.com/office/officeart/2005/8/layout/cycle1"/>
    <dgm:cxn modelId="{AF7A3746-EC24-4599-89DE-B16290C7ABCB}" type="presParOf" srcId="{B0E6A71A-643D-498B-9B33-6C937DD271AF}" destId="{9AFEF395-5CFE-405A-9DD0-C6A4B3C5DF34}" srcOrd="14" destOrd="0" presId="urn:microsoft.com/office/officeart/2005/8/layout/cycle1"/>
  </dgm:cxnLst>
  <dgm:bg/>
  <dgm:whole/>
</dgm:dataModel>
</file>

<file path=ppt/diagrams/data28.xml><?xml version="1.0" encoding="utf-8"?>
<dgm:dataModel xmlns:dgm="http://schemas.openxmlformats.org/drawingml/2006/diagram" xmlns:a="http://schemas.openxmlformats.org/drawingml/2006/main">
  <dgm:ptLst>
    <dgm:pt modelId="{C43D696E-68AA-4571-BE38-B68438678EEB}" type="doc">
      <dgm:prSet loTypeId="urn:microsoft.com/office/officeart/2005/8/layout/orgChart1" loCatId="hierarchy" qsTypeId="urn:microsoft.com/office/officeart/2005/8/quickstyle/simple1" qsCatId="simple" csTypeId="urn:microsoft.com/office/officeart/2005/8/colors/accent1_2" csCatId="accent1" phldr="1"/>
      <dgm:spPr/>
    </dgm:pt>
    <dgm:pt modelId="{508A3C46-69FA-4035-B226-BE0134C57FB4}">
      <dgm:prSet custT="1"/>
      <dgm:spPr>
        <a:solidFill>
          <a:srgbClr val="FF000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cs typeface="Arial" charset="0"/>
            </a:rPr>
            <a:t>Promotion of statutory duty for quality</a:t>
          </a:r>
        </a:p>
      </dgm:t>
    </dgm:pt>
    <dgm:pt modelId="{D3313044-25B7-44E3-98BF-F8666E2BA238}" type="parTrans" cxnId="{B73ADDF6-487B-4A6C-9BE7-84BFA67F4BDC}">
      <dgm:prSet/>
      <dgm:spPr/>
      <dgm:t>
        <a:bodyPr/>
        <a:lstStyle/>
        <a:p>
          <a:endParaRPr lang="en-GB"/>
        </a:p>
      </dgm:t>
    </dgm:pt>
    <dgm:pt modelId="{5D9C7AB7-72E8-43DB-B486-B7EF502FB249}" type="sibTrans" cxnId="{B73ADDF6-487B-4A6C-9BE7-84BFA67F4BDC}">
      <dgm:prSet/>
      <dgm:spPr/>
      <dgm:t>
        <a:bodyPr/>
        <a:lstStyle/>
        <a:p>
          <a:endParaRPr lang="en-GB"/>
        </a:p>
      </dgm:t>
    </dgm:pt>
    <dgm:pt modelId="{3FE17151-C26B-43DE-B81A-6FC71FDB0966}">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cs typeface="Arial" charset="0"/>
            </a:rPr>
            <a:t>National patient safety agency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cs typeface="Arial" charset="0"/>
            </a:rPr>
            <a:t>NICE</a:t>
          </a:r>
        </a:p>
      </dgm:t>
    </dgm:pt>
    <dgm:pt modelId="{E871669A-212C-4041-ADB8-076FD8DB809D}" type="parTrans" cxnId="{C231F160-3F70-4F9A-BD5D-24A11D353FD1}">
      <dgm:prSet/>
      <dgm:spPr/>
      <dgm:t>
        <a:bodyPr/>
        <a:lstStyle/>
        <a:p>
          <a:endParaRPr lang="en-GB"/>
        </a:p>
      </dgm:t>
    </dgm:pt>
    <dgm:pt modelId="{0CFA94BE-7BF3-45FE-82FA-0470E80B539E}" type="sibTrans" cxnId="{C231F160-3F70-4F9A-BD5D-24A11D353FD1}">
      <dgm:prSet/>
      <dgm:spPr/>
      <dgm:t>
        <a:bodyPr/>
        <a:lstStyle/>
        <a:p>
          <a:endParaRPr lang="en-GB"/>
        </a:p>
      </dgm:t>
    </dgm:pt>
    <dgm:pt modelId="{052CDBB8-ABCA-4537-B9BD-B49434132F80}">
      <dgm:prSet custT="1"/>
      <dgm:spPr/>
      <dgm:t>
        <a:bodyPr/>
        <a:lstStyle/>
        <a:p>
          <a:pPr marL="0" marR="0" lvl="0" indent="0" algn="ctr" defTabSz="914400" rtl="0" eaLnBrk="1" fontAlgn="base" latinLnBrk="0" hangingPunct="1">
            <a:lnSpc>
              <a:spcPct val="100000"/>
            </a:lnSpc>
            <a:spcBef>
              <a:spcPct val="0"/>
            </a:spcBef>
            <a:spcAft>
              <a:spcPct val="0"/>
            </a:spcAft>
            <a:buClrTx/>
            <a:buSzTx/>
            <a:buFontTx/>
            <a:buChar char="•"/>
            <a:tabLst/>
          </a:pPr>
          <a:r>
            <a:rPr kumimoji="0" lang="en-GB" sz="1800" b="0" i="0" u="none" strike="noStrike" cap="none" normalizeH="0" baseline="0" dirty="0" smtClean="0">
              <a:ln>
                <a:noFill/>
              </a:ln>
              <a:solidFill>
                <a:schemeClr val="tx1"/>
              </a:solidFill>
              <a:effectLst/>
              <a:latin typeface="Arial" charset="0"/>
              <a:cs typeface="Arial" charset="0"/>
            </a:rPr>
            <a:t>Professional self regulation -MDCN</a:t>
          </a:r>
        </a:p>
        <a:p>
          <a:pPr marL="0" marR="0" lvl="0" indent="0" algn="ctr" defTabSz="914400" rtl="0" eaLnBrk="1" fontAlgn="base" latinLnBrk="0" hangingPunct="1">
            <a:lnSpc>
              <a:spcPct val="100000"/>
            </a:lnSpc>
            <a:spcBef>
              <a:spcPct val="0"/>
            </a:spcBef>
            <a:spcAft>
              <a:spcPct val="0"/>
            </a:spcAft>
            <a:buClrTx/>
            <a:buSzTx/>
            <a:buFontTx/>
            <a:buChar char="•"/>
            <a:tabLst/>
          </a:pPr>
          <a:r>
            <a:rPr kumimoji="0" lang="en-GB" sz="1800" b="0" i="0" u="none" strike="noStrike" cap="none" normalizeH="0" baseline="0" dirty="0" smtClean="0">
              <a:ln>
                <a:noFill/>
              </a:ln>
              <a:solidFill>
                <a:schemeClr val="tx1"/>
              </a:solidFill>
              <a:effectLst/>
              <a:latin typeface="Arial" charset="0"/>
              <a:cs typeface="Arial" charset="0"/>
            </a:rPr>
            <a:t>Patient safety program.</a:t>
          </a:r>
        </a:p>
        <a:p>
          <a:pPr marL="0" marR="0" lvl="0" indent="0" algn="ctr" defTabSz="914400" rtl="0" eaLnBrk="1" fontAlgn="base" latinLnBrk="0" hangingPunct="1">
            <a:lnSpc>
              <a:spcPct val="100000"/>
            </a:lnSpc>
            <a:spcBef>
              <a:spcPct val="0"/>
            </a:spcBef>
            <a:spcAft>
              <a:spcPct val="0"/>
            </a:spcAft>
            <a:buClrTx/>
            <a:buSzTx/>
            <a:buFontTx/>
            <a:buChar char="•"/>
            <a:tabLst/>
          </a:pPr>
          <a:r>
            <a:rPr kumimoji="0" lang="en-GB" sz="1800" b="0" i="0" u="none" strike="noStrike" cap="none" normalizeH="0" baseline="0" dirty="0" smtClean="0">
              <a:ln>
                <a:noFill/>
              </a:ln>
              <a:solidFill>
                <a:schemeClr val="tx1"/>
              </a:solidFill>
              <a:effectLst/>
              <a:latin typeface="Arial" charset="0"/>
              <a:cs typeface="Arial" charset="0"/>
            </a:rPr>
            <a:t> New accountability structure</a:t>
          </a:r>
        </a:p>
      </dgm:t>
    </dgm:pt>
    <dgm:pt modelId="{2F981CD7-203C-4067-ADB8-B88108C21A8A}" type="parTrans" cxnId="{CC78D896-E06B-4009-9B95-3DBBC69F1F2B}">
      <dgm:prSet/>
      <dgm:spPr/>
      <dgm:t>
        <a:bodyPr/>
        <a:lstStyle/>
        <a:p>
          <a:endParaRPr lang="en-GB"/>
        </a:p>
      </dgm:t>
    </dgm:pt>
    <dgm:pt modelId="{6AC8EF6C-2891-468D-84E2-5AEC2F658A0F}" type="sibTrans" cxnId="{CC78D896-E06B-4009-9B95-3DBBC69F1F2B}">
      <dgm:prSet/>
      <dgm:spPr/>
      <dgm:t>
        <a:bodyPr/>
        <a:lstStyle/>
        <a:p>
          <a:endParaRPr lang="en-GB"/>
        </a:p>
      </dgm:t>
    </dgm:pt>
    <dgm:pt modelId="{CF79B09D-E992-43A8-8E12-7BD0F1CB6779}">
      <dgm:prSet custT="1"/>
      <dgm:spPr/>
      <dgm:t>
        <a:bodyPr/>
        <a:lstStyle/>
        <a:p>
          <a:pPr marL="0" marR="0" lvl="0" indent="0" algn="ctr" defTabSz="914400" rtl="0" eaLnBrk="1" fontAlgn="base" latinLnBrk="0" hangingPunct="1">
            <a:lnSpc>
              <a:spcPct val="100000"/>
            </a:lnSpc>
            <a:spcBef>
              <a:spcPct val="0"/>
            </a:spcBef>
            <a:spcAft>
              <a:spcPct val="0"/>
            </a:spcAft>
            <a:buClrTx/>
            <a:buSzTx/>
            <a:buFontTx/>
            <a:buChar char="•"/>
            <a:tabLst/>
          </a:pPr>
          <a:r>
            <a:rPr kumimoji="0" lang="en-GB" sz="1800" b="0" i="0" u="none" strike="noStrike" cap="none" normalizeH="0" baseline="0" dirty="0" smtClean="0">
              <a:ln>
                <a:noFill/>
              </a:ln>
              <a:solidFill>
                <a:schemeClr val="tx1"/>
              </a:solidFill>
              <a:effectLst/>
              <a:latin typeface="Arial" charset="0"/>
              <a:cs typeface="Arial" charset="0"/>
            </a:rPr>
            <a:t>Statutory body for Monitoring Standards</a:t>
          </a:r>
        </a:p>
        <a:p>
          <a:pPr marL="0" marR="0" lvl="0" indent="0" algn="ctr" defTabSz="914400" rtl="0" eaLnBrk="1" fontAlgn="base" latinLnBrk="0" hangingPunct="1">
            <a:lnSpc>
              <a:spcPct val="100000"/>
            </a:lnSpc>
            <a:spcBef>
              <a:spcPct val="0"/>
            </a:spcBef>
            <a:spcAft>
              <a:spcPct val="0"/>
            </a:spcAft>
            <a:buClrTx/>
            <a:buSzTx/>
            <a:buFontTx/>
            <a:buChar char="•"/>
            <a:tabLst/>
          </a:pPr>
          <a:r>
            <a:rPr kumimoji="0" lang="en-GB" sz="1800" b="0" i="0" u="none" strike="noStrike" cap="none" normalizeH="0" baseline="0" dirty="0" smtClean="0">
              <a:ln>
                <a:noFill/>
              </a:ln>
              <a:solidFill>
                <a:schemeClr val="tx1"/>
              </a:solidFill>
              <a:effectLst/>
              <a:latin typeface="Arial" charset="0"/>
              <a:cs typeface="Arial" charset="0"/>
            </a:rPr>
            <a:t>Performance Framework.</a:t>
          </a:r>
        </a:p>
        <a:p>
          <a:pPr marL="0" marR="0" lvl="0" indent="0" algn="ctr" defTabSz="914400" rtl="0" eaLnBrk="1" fontAlgn="base" latinLnBrk="0" hangingPunct="1">
            <a:lnSpc>
              <a:spcPct val="100000"/>
            </a:lnSpc>
            <a:spcBef>
              <a:spcPct val="0"/>
            </a:spcBef>
            <a:spcAft>
              <a:spcPct val="0"/>
            </a:spcAft>
            <a:buClrTx/>
            <a:buSzTx/>
            <a:buFontTx/>
            <a:buChar char="•"/>
            <a:tabLst/>
          </a:pPr>
          <a:r>
            <a:rPr kumimoji="0" lang="en-GB" sz="1800" b="0" i="0" u="none" strike="noStrike" cap="none" normalizeH="0" baseline="0" dirty="0" smtClean="0">
              <a:ln>
                <a:noFill/>
              </a:ln>
              <a:solidFill>
                <a:schemeClr val="tx1"/>
              </a:solidFill>
              <a:effectLst/>
              <a:latin typeface="Arial" charset="0"/>
              <a:cs typeface="Arial" charset="0"/>
            </a:rPr>
            <a:t>     Patient Survey.</a:t>
          </a:r>
        </a:p>
      </dgm:t>
    </dgm:pt>
    <dgm:pt modelId="{6AAAFBE3-F6B0-45E0-9F62-D7A4C86CC701}" type="parTrans" cxnId="{47FE5840-C021-4058-89E3-E9426B2ABB9C}">
      <dgm:prSet/>
      <dgm:spPr/>
      <dgm:t>
        <a:bodyPr/>
        <a:lstStyle/>
        <a:p>
          <a:endParaRPr lang="en-GB"/>
        </a:p>
      </dgm:t>
    </dgm:pt>
    <dgm:pt modelId="{660D9FCF-1BB9-4F4A-8DFE-0B3B51CAB30E}" type="sibTrans" cxnId="{47FE5840-C021-4058-89E3-E9426B2ABB9C}">
      <dgm:prSet/>
      <dgm:spPr/>
      <dgm:t>
        <a:bodyPr/>
        <a:lstStyle/>
        <a:p>
          <a:endParaRPr lang="en-GB"/>
        </a:p>
      </dgm:t>
    </dgm:pt>
    <dgm:pt modelId="{5B0CC336-319F-4112-A5C7-9F2E5437EFB7}" type="pres">
      <dgm:prSet presAssocID="{C43D696E-68AA-4571-BE38-B68438678EEB}" presName="hierChild1" presStyleCnt="0">
        <dgm:presLayoutVars>
          <dgm:orgChart val="1"/>
          <dgm:chPref val="1"/>
          <dgm:dir/>
          <dgm:animOne val="branch"/>
          <dgm:animLvl val="lvl"/>
          <dgm:resizeHandles/>
        </dgm:presLayoutVars>
      </dgm:prSet>
      <dgm:spPr/>
    </dgm:pt>
    <dgm:pt modelId="{FDDCDB80-FC8D-4674-91B7-8212E18282BD}" type="pres">
      <dgm:prSet presAssocID="{508A3C46-69FA-4035-B226-BE0134C57FB4}" presName="hierRoot1" presStyleCnt="0">
        <dgm:presLayoutVars>
          <dgm:hierBranch/>
        </dgm:presLayoutVars>
      </dgm:prSet>
      <dgm:spPr/>
    </dgm:pt>
    <dgm:pt modelId="{A6712F71-571E-43A1-909E-2465500F5211}" type="pres">
      <dgm:prSet presAssocID="{508A3C46-69FA-4035-B226-BE0134C57FB4}" presName="rootComposite1" presStyleCnt="0"/>
      <dgm:spPr/>
    </dgm:pt>
    <dgm:pt modelId="{0F801AE1-93A7-41A6-ACF1-FB49CB77AFD6}" type="pres">
      <dgm:prSet presAssocID="{508A3C46-69FA-4035-B226-BE0134C57FB4}" presName="rootText1" presStyleLbl="node0" presStyleIdx="0" presStyleCnt="1" custScaleY="131349">
        <dgm:presLayoutVars>
          <dgm:chPref val="3"/>
        </dgm:presLayoutVars>
      </dgm:prSet>
      <dgm:spPr/>
      <dgm:t>
        <a:bodyPr/>
        <a:lstStyle/>
        <a:p>
          <a:endParaRPr lang="en-US"/>
        </a:p>
      </dgm:t>
    </dgm:pt>
    <dgm:pt modelId="{8F33DC5F-D0DA-4425-A8E7-D12A67A24697}" type="pres">
      <dgm:prSet presAssocID="{508A3C46-69FA-4035-B226-BE0134C57FB4}" presName="rootConnector1" presStyleLbl="node1" presStyleIdx="0" presStyleCnt="0"/>
      <dgm:spPr/>
      <dgm:t>
        <a:bodyPr/>
        <a:lstStyle/>
        <a:p>
          <a:endParaRPr lang="en-US"/>
        </a:p>
      </dgm:t>
    </dgm:pt>
    <dgm:pt modelId="{A57E49F6-A712-4EA4-987A-732AD7788EAB}" type="pres">
      <dgm:prSet presAssocID="{508A3C46-69FA-4035-B226-BE0134C57FB4}" presName="hierChild2" presStyleCnt="0"/>
      <dgm:spPr/>
    </dgm:pt>
    <dgm:pt modelId="{20B0133F-52AD-4A95-AF65-7F049D298421}" type="pres">
      <dgm:prSet presAssocID="{E871669A-212C-4041-ADB8-076FD8DB809D}" presName="Name35" presStyleLbl="parChTrans1D2" presStyleIdx="0" presStyleCnt="3"/>
      <dgm:spPr/>
      <dgm:t>
        <a:bodyPr/>
        <a:lstStyle/>
        <a:p>
          <a:endParaRPr lang="en-US"/>
        </a:p>
      </dgm:t>
    </dgm:pt>
    <dgm:pt modelId="{1A2F2BFE-FFDC-4660-B75E-0B4D67B97CCE}" type="pres">
      <dgm:prSet presAssocID="{3FE17151-C26B-43DE-B81A-6FC71FDB0966}" presName="hierRoot2" presStyleCnt="0">
        <dgm:presLayoutVars>
          <dgm:hierBranch/>
        </dgm:presLayoutVars>
      </dgm:prSet>
      <dgm:spPr/>
    </dgm:pt>
    <dgm:pt modelId="{B8624281-8976-4624-8EA3-C4F44E780287}" type="pres">
      <dgm:prSet presAssocID="{3FE17151-C26B-43DE-B81A-6FC71FDB0966}" presName="rootComposite" presStyleCnt="0"/>
      <dgm:spPr/>
    </dgm:pt>
    <dgm:pt modelId="{163981AA-02D0-4EC6-8DE4-282DBF0E05F2}" type="pres">
      <dgm:prSet presAssocID="{3FE17151-C26B-43DE-B81A-6FC71FDB0966}" presName="rootText" presStyleLbl="node2" presStyleIdx="0" presStyleCnt="3" custScaleY="134387">
        <dgm:presLayoutVars>
          <dgm:chPref val="3"/>
        </dgm:presLayoutVars>
      </dgm:prSet>
      <dgm:spPr/>
      <dgm:t>
        <a:bodyPr/>
        <a:lstStyle/>
        <a:p>
          <a:endParaRPr lang="en-GB"/>
        </a:p>
      </dgm:t>
    </dgm:pt>
    <dgm:pt modelId="{81D6DA75-ED15-4AB7-8333-867F24FCC15D}" type="pres">
      <dgm:prSet presAssocID="{3FE17151-C26B-43DE-B81A-6FC71FDB0966}" presName="rootConnector" presStyleLbl="node2" presStyleIdx="0" presStyleCnt="3"/>
      <dgm:spPr/>
      <dgm:t>
        <a:bodyPr/>
        <a:lstStyle/>
        <a:p>
          <a:endParaRPr lang="en-US"/>
        </a:p>
      </dgm:t>
    </dgm:pt>
    <dgm:pt modelId="{CD5E3A14-BA8C-4159-AF83-11E26C378F11}" type="pres">
      <dgm:prSet presAssocID="{3FE17151-C26B-43DE-B81A-6FC71FDB0966}" presName="hierChild4" presStyleCnt="0"/>
      <dgm:spPr/>
    </dgm:pt>
    <dgm:pt modelId="{C849E506-96DB-48F7-AFA5-5170535BCD20}" type="pres">
      <dgm:prSet presAssocID="{3FE17151-C26B-43DE-B81A-6FC71FDB0966}" presName="hierChild5" presStyleCnt="0"/>
      <dgm:spPr/>
    </dgm:pt>
    <dgm:pt modelId="{982FA76E-3C91-4692-96C9-3E08F004A119}" type="pres">
      <dgm:prSet presAssocID="{2F981CD7-203C-4067-ADB8-B88108C21A8A}" presName="Name35" presStyleLbl="parChTrans1D2" presStyleIdx="1" presStyleCnt="3"/>
      <dgm:spPr/>
      <dgm:t>
        <a:bodyPr/>
        <a:lstStyle/>
        <a:p>
          <a:endParaRPr lang="en-US"/>
        </a:p>
      </dgm:t>
    </dgm:pt>
    <dgm:pt modelId="{F3582969-A76B-4243-80F7-8A1A96AF5A25}" type="pres">
      <dgm:prSet presAssocID="{052CDBB8-ABCA-4537-B9BD-B49434132F80}" presName="hierRoot2" presStyleCnt="0">
        <dgm:presLayoutVars>
          <dgm:hierBranch/>
        </dgm:presLayoutVars>
      </dgm:prSet>
      <dgm:spPr/>
    </dgm:pt>
    <dgm:pt modelId="{F2E8CBF6-A903-4C10-872D-EF7C7B8C5A4B}" type="pres">
      <dgm:prSet presAssocID="{052CDBB8-ABCA-4537-B9BD-B49434132F80}" presName="rootComposite" presStyleCnt="0"/>
      <dgm:spPr/>
    </dgm:pt>
    <dgm:pt modelId="{F3EA5657-C289-4F93-BDA8-BABC3644F5DB}" type="pres">
      <dgm:prSet presAssocID="{052CDBB8-ABCA-4537-B9BD-B49434132F80}" presName="rootText" presStyleLbl="node2" presStyleIdx="1" presStyleCnt="3" custScaleY="144317">
        <dgm:presLayoutVars>
          <dgm:chPref val="3"/>
        </dgm:presLayoutVars>
      </dgm:prSet>
      <dgm:spPr/>
      <dgm:t>
        <a:bodyPr/>
        <a:lstStyle/>
        <a:p>
          <a:endParaRPr lang="en-GB"/>
        </a:p>
      </dgm:t>
    </dgm:pt>
    <dgm:pt modelId="{9B0FBAC7-CF08-46F9-B501-3676305566FB}" type="pres">
      <dgm:prSet presAssocID="{052CDBB8-ABCA-4537-B9BD-B49434132F80}" presName="rootConnector" presStyleLbl="node2" presStyleIdx="1" presStyleCnt="3"/>
      <dgm:spPr/>
      <dgm:t>
        <a:bodyPr/>
        <a:lstStyle/>
        <a:p>
          <a:endParaRPr lang="en-US"/>
        </a:p>
      </dgm:t>
    </dgm:pt>
    <dgm:pt modelId="{4849D2AB-0F0C-42B0-8562-2AF6A11BE8CC}" type="pres">
      <dgm:prSet presAssocID="{052CDBB8-ABCA-4537-B9BD-B49434132F80}" presName="hierChild4" presStyleCnt="0"/>
      <dgm:spPr/>
    </dgm:pt>
    <dgm:pt modelId="{A20B4CE5-9162-407F-B0BE-C3F33ED25386}" type="pres">
      <dgm:prSet presAssocID="{052CDBB8-ABCA-4537-B9BD-B49434132F80}" presName="hierChild5" presStyleCnt="0"/>
      <dgm:spPr/>
    </dgm:pt>
    <dgm:pt modelId="{2A3D2F73-FFA4-4333-AF64-5B25A5E76575}" type="pres">
      <dgm:prSet presAssocID="{6AAAFBE3-F6B0-45E0-9F62-D7A4C86CC701}" presName="Name35" presStyleLbl="parChTrans1D2" presStyleIdx="2" presStyleCnt="3"/>
      <dgm:spPr/>
      <dgm:t>
        <a:bodyPr/>
        <a:lstStyle/>
        <a:p>
          <a:endParaRPr lang="en-US"/>
        </a:p>
      </dgm:t>
    </dgm:pt>
    <dgm:pt modelId="{90EADEA4-10DB-47FE-9A0C-D9C89F20083B}" type="pres">
      <dgm:prSet presAssocID="{CF79B09D-E992-43A8-8E12-7BD0F1CB6779}" presName="hierRoot2" presStyleCnt="0">
        <dgm:presLayoutVars>
          <dgm:hierBranch/>
        </dgm:presLayoutVars>
      </dgm:prSet>
      <dgm:spPr/>
    </dgm:pt>
    <dgm:pt modelId="{61EBF20E-11E6-4875-92D9-7C082F848ECD}" type="pres">
      <dgm:prSet presAssocID="{CF79B09D-E992-43A8-8E12-7BD0F1CB6779}" presName="rootComposite" presStyleCnt="0"/>
      <dgm:spPr/>
    </dgm:pt>
    <dgm:pt modelId="{84E3FECC-79F4-4515-87A4-CBC0FBF9EA4D}" type="pres">
      <dgm:prSet presAssocID="{CF79B09D-E992-43A8-8E12-7BD0F1CB6779}" presName="rootText" presStyleLbl="node2" presStyleIdx="2" presStyleCnt="3" custScaleY="147055">
        <dgm:presLayoutVars>
          <dgm:chPref val="3"/>
        </dgm:presLayoutVars>
      </dgm:prSet>
      <dgm:spPr/>
      <dgm:t>
        <a:bodyPr/>
        <a:lstStyle/>
        <a:p>
          <a:endParaRPr lang="en-US"/>
        </a:p>
      </dgm:t>
    </dgm:pt>
    <dgm:pt modelId="{5BE9FB79-79AE-46F7-9778-BA2C5613D581}" type="pres">
      <dgm:prSet presAssocID="{CF79B09D-E992-43A8-8E12-7BD0F1CB6779}" presName="rootConnector" presStyleLbl="node2" presStyleIdx="2" presStyleCnt="3"/>
      <dgm:spPr/>
      <dgm:t>
        <a:bodyPr/>
        <a:lstStyle/>
        <a:p>
          <a:endParaRPr lang="en-US"/>
        </a:p>
      </dgm:t>
    </dgm:pt>
    <dgm:pt modelId="{D5D93455-4A4E-4136-B8D9-3ABA29B1D6BC}" type="pres">
      <dgm:prSet presAssocID="{CF79B09D-E992-43A8-8E12-7BD0F1CB6779}" presName="hierChild4" presStyleCnt="0"/>
      <dgm:spPr/>
    </dgm:pt>
    <dgm:pt modelId="{98DA555E-4D6B-45E5-A01E-2DC5F4E42107}" type="pres">
      <dgm:prSet presAssocID="{CF79B09D-E992-43A8-8E12-7BD0F1CB6779}" presName="hierChild5" presStyleCnt="0"/>
      <dgm:spPr/>
    </dgm:pt>
    <dgm:pt modelId="{D632C447-BB88-48B6-BD8B-89DFB0A1B7B9}" type="pres">
      <dgm:prSet presAssocID="{508A3C46-69FA-4035-B226-BE0134C57FB4}" presName="hierChild3" presStyleCnt="0"/>
      <dgm:spPr/>
    </dgm:pt>
  </dgm:ptLst>
  <dgm:cxnLst>
    <dgm:cxn modelId="{CC0EB76C-1856-4DD6-9984-08CE25939D1D}" type="presOf" srcId="{CF79B09D-E992-43A8-8E12-7BD0F1CB6779}" destId="{84E3FECC-79F4-4515-87A4-CBC0FBF9EA4D}" srcOrd="0" destOrd="0" presId="urn:microsoft.com/office/officeart/2005/8/layout/orgChart1"/>
    <dgm:cxn modelId="{7B81840B-2F4E-49E8-95D3-B6B9D883EFB0}" type="presOf" srcId="{C43D696E-68AA-4571-BE38-B68438678EEB}" destId="{5B0CC336-319F-4112-A5C7-9F2E5437EFB7}" srcOrd="0" destOrd="0" presId="urn:microsoft.com/office/officeart/2005/8/layout/orgChart1"/>
    <dgm:cxn modelId="{083BFED8-F108-4A03-B00D-6B476A46F4FB}" type="presOf" srcId="{508A3C46-69FA-4035-B226-BE0134C57FB4}" destId="{8F33DC5F-D0DA-4425-A8E7-D12A67A24697}" srcOrd="1" destOrd="0" presId="urn:microsoft.com/office/officeart/2005/8/layout/orgChart1"/>
    <dgm:cxn modelId="{47FE5840-C021-4058-89E3-E9426B2ABB9C}" srcId="{508A3C46-69FA-4035-B226-BE0134C57FB4}" destId="{CF79B09D-E992-43A8-8E12-7BD0F1CB6779}" srcOrd="2" destOrd="0" parTransId="{6AAAFBE3-F6B0-45E0-9F62-D7A4C86CC701}" sibTransId="{660D9FCF-1BB9-4F4A-8DFE-0B3B51CAB30E}"/>
    <dgm:cxn modelId="{C231F160-3F70-4F9A-BD5D-24A11D353FD1}" srcId="{508A3C46-69FA-4035-B226-BE0134C57FB4}" destId="{3FE17151-C26B-43DE-B81A-6FC71FDB0966}" srcOrd="0" destOrd="0" parTransId="{E871669A-212C-4041-ADB8-076FD8DB809D}" sibTransId="{0CFA94BE-7BF3-45FE-82FA-0470E80B539E}"/>
    <dgm:cxn modelId="{8C25CDB9-A84D-4220-81D0-92F066A634A8}" type="presOf" srcId="{6AAAFBE3-F6B0-45E0-9F62-D7A4C86CC701}" destId="{2A3D2F73-FFA4-4333-AF64-5B25A5E76575}" srcOrd="0" destOrd="0" presId="urn:microsoft.com/office/officeart/2005/8/layout/orgChart1"/>
    <dgm:cxn modelId="{796A41EF-7A04-41D0-92B4-E402051EB926}" type="presOf" srcId="{3FE17151-C26B-43DE-B81A-6FC71FDB0966}" destId="{163981AA-02D0-4EC6-8DE4-282DBF0E05F2}" srcOrd="0" destOrd="0" presId="urn:microsoft.com/office/officeart/2005/8/layout/orgChart1"/>
    <dgm:cxn modelId="{47E0F4F5-4CCE-4DDF-BCCA-300D4350B05C}" type="presOf" srcId="{E871669A-212C-4041-ADB8-076FD8DB809D}" destId="{20B0133F-52AD-4A95-AF65-7F049D298421}" srcOrd="0" destOrd="0" presId="urn:microsoft.com/office/officeart/2005/8/layout/orgChart1"/>
    <dgm:cxn modelId="{56534736-B88F-4C82-BD61-695F62A5B9F5}" type="presOf" srcId="{3FE17151-C26B-43DE-B81A-6FC71FDB0966}" destId="{81D6DA75-ED15-4AB7-8333-867F24FCC15D}" srcOrd="1" destOrd="0" presId="urn:microsoft.com/office/officeart/2005/8/layout/orgChart1"/>
    <dgm:cxn modelId="{FDC7A0B9-D0DD-4CC2-9AAA-58C0FA15243F}" type="presOf" srcId="{2F981CD7-203C-4067-ADB8-B88108C21A8A}" destId="{982FA76E-3C91-4692-96C9-3E08F004A119}" srcOrd="0" destOrd="0" presId="urn:microsoft.com/office/officeart/2005/8/layout/orgChart1"/>
    <dgm:cxn modelId="{CC78D896-E06B-4009-9B95-3DBBC69F1F2B}" srcId="{508A3C46-69FA-4035-B226-BE0134C57FB4}" destId="{052CDBB8-ABCA-4537-B9BD-B49434132F80}" srcOrd="1" destOrd="0" parTransId="{2F981CD7-203C-4067-ADB8-B88108C21A8A}" sibTransId="{6AC8EF6C-2891-468D-84E2-5AEC2F658A0F}"/>
    <dgm:cxn modelId="{0C313BD0-EBAC-45B9-B18E-DFAE94587308}" type="presOf" srcId="{052CDBB8-ABCA-4537-B9BD-B49434132F80}" destId="{9B0FBAC7-CF08-46F9-B501-3676305566FB}" srcOrd="1" destOrd="0" presId="urn:microsoft.com/office/officeart/2005/8/layout/orgChart1"/>
    <dgm:cxn modelId="{8195EAC6-837D-4B6F-AA2B-A193B0098D23}" type="presOf" srcId="{CF79B09D-E992-43A8-8E12-7BD0F1CB6779}" destId="{5BE9FB79-79AE-46F7-9778-BA2C5613D581}" srcOrd="1" destOrd="0" presId="urn:microsoft.com/office/officeart/2005/8/layout/orgChart1"/>
    <dgm:cxn modelId="{487FE929-4D36-4D0B-84AB-CBD44308DF70}" type="presOf" srcId="{508A3C46-69FA-4035-B226-BE0134C57FB4}" destId="{0F801AE1-93A7-41A6-ACF1-FB49CB77AFD6}" srcOrd="0" destOrd="0" presId="urn:microsoft.com/office/officeart/2005/8/layout/orgChart1"/>
    <dgm:cxn modelId="{B73ADDF6-487B-4A6C-9BE7-84BFA67F4BDC}" srcId="{C43D696E-68AA-4571-BE38-B68438678EEB}" destId="{508A3C46-69FA-4035-B226-BE0134C57FB4}" srcOrd="0" destOrd="0" parTransId="{D3313044-25B7-44E3-98BF-F8666E2BA238}" sibTransId="{5D9C7AB7-72E8-43DB-B486-B7EF502FB249}"/>
    <dgm:cxn modelId="{E6C754B0-029B-4498-B96A-3D240CED6195}" type="presOf" srcId="{052CDBB8-ABCA-4537-B9BD-B49434132F80}" destId="{F3EA5657-C289-4F93-BDA8-BABC3644F5DB}" srcOrd="0" destOrd="0" presId="urn:microsoft.com/office/officeart/2005/8/layout/orgChart1"/>
    <dgm:cxn modelId="{0C93CD7B-D810-40B6-838F-D8C8D3C6869B}" type="presParOf" srcId="{5B0CC336-319F-4112-A5C7-9F2E5437EFB7}" destId="{FDDCDB80-FC8D-4674-91B7-8212E18282BD}" srcOrd="0" destOrd="0" presId="urn:microsoft.com/office/officeart/2005/8/layout/orgChart1"/>
    <dgm:cxn modelId="{FC0C3E36-FCF2-4159-9C5B-D43576DD29CA}" type="presParOf" srcId="{FDDCDB80-FC8D-4674-91B7-8212E18282BD}" destId="{A6712F71-571E-43A1-909E-2465500F5211}" srcOrd="0" destOrd="0" presId="urn:microsoft.com/office/officeart/2005/8/layout/orgChart1"/>
    <dgm:cxn modelId="{975C101E-3DF6-49C2-8703-41D4E845B2BE}" type="presParOf" srcId="{A6712F71-571E-43A1-909E-2465500F5211}" destId="{0F801AE1-93A7-41A6-ACF1-FB49CB77AFD6}" srcOrd="0" destOrd="0" presId="urn:microsoft.com/office/officeart/2005/8/layout/orgChart1"/>
    <dgm:cxn modelId="{294F45A8-B83D-4CE1-A2C2-80C2CE796B4F}" type="presParOf" srcId="{A6712F71-571E-43A1-909E-2465500F5211}" destId="{8F33DC5F-D0DA-4425-A8E7-D12A67A24697}" srcOrd="1" destOrd="0" presId="urn:microsoft.com/office/officeart/2005/8/layout/orgChart1"/>
    <dgm:cxn modelId="{1788183E-938C-4805-8BCA-F195011DFAD8}" type="presParOf" srcId="{FDDCDB80-FC8D-4674-91B7-8212E18282BD}" destId="{A57E49F6-A712-4EA4-987A-732AD7788EAB}" srcOrd="1" destOrd="0" presId="urn:microsoft.com/office/officeart/2005/8/layout/orgChart1"/>
    <dgm:cxn modelId="{EA871AF3-F261-4109-A008-71B7974778B6}" type="presParOf" srcId="{A57E49F6-A712-4EA4-987A-732AD7788EAB}" destId="{20B0133F-52AD-4A95-AF65-7F049D298421}" srcOrd="0" destOrd="0" presId="urn:microsoft.com/office/officeart/2005/8/layout/orgChart1"/>
    <dgm:cxn modelId="{FD8C8A1B-4696-4D42-A8D3-A52A0D04AC0C}" type="presParOf" srcId="{A57E49F6-A712-4EA4-987A-732AD7788EAB}" destId="{1A2F2BFE-FFDC-4660-B75E-0B4D67B97CCE}" srcOrd="1" destOrd="0" presId="urn:microsoft.com/office/officeart/2005/8/layout/orgChart1"/>
    <dgm:cxn modelId="{4CCB9AF7-E1B5-4E93-95B3-8ED89911429B}" type="presParOf" srcId="{1A2F2BFE-FFDC-4660-B75E-0B4D67B97CCE}" destId="{B8624281-8976-4624-8EA3-C4F44E780287}" srcOrd="0" destOrd="0" presId="urn:microsoft.com/office/officeart/2005/8/layout/orgChart1"/>
    <dgm:cxn modelId="{A1D9342B-DE13-4023-BEB5-63C35CCB32F5}" type="presParOf" srcId="{B8624281-8976-4624-8EA3-C4F44E780287}" destId="{163981AA-02D0-4EC6-8DE4-282DBF0E05F2}" srcOrd="0" destOrd="0" presId="urn:microsoft.com/office/officeart/2005/8/layout/orgChart1"/>
    <dgm:cxn modelId="{496897BF-7624-4813-969E-064C8CFF09C0}" type="presParOf" srcId="{B8624281-8976-4624-8EA3-C4F44E780287}" destId="{81D6DA75-ED15-4AB7-8333-867F24FCC15D}" srcOrd="1" destOrd="0" presId="urn:microsoft.com/office/officeart/2005/8/layout/orgChart1"/>
    <dgm:cxn modelId="{4673EF97-B5F7-4158-8C95-0AEAFDA1B678}" type="presParOf" srcId="{1A2F2BFE-FFDC-4660-B75E-0B4D67B97CCE}" destId="{CD5E3A14-BA8C-4159-AF83-11E26C378F11}" srcOrd="1" destOrd="0" presId="urn:microsoft.com/office/officeart/2005/8/layout/orgChart1"/>
    <dgm:cxn modelId="{B41C4242-F160-4214-98B2-AF5CE8BDD0FE}" type="presParOf" srcId="{1A2F2BFE-FFDC-4660-B75E-0B4D67B97CCE}" destId="{C849E506-96DB-48F7-AFA5-5170535BCD20}" srcOrd="2" destOrd="0" presId="urn:microsoft.com/office/officeart/2005/8/layout/orgChart1"/>
    <dgm:cxn modelId="{A905B165-1CEB-4D42-9A0D-B22C2DD93BA4}" type="presParOf" srcId="{A57E49F6-A712-4EA4-987A-732AD7788EAB}" destId="{982FA76E-3C91-4692-96C9-3E08F004A119}" srcOrd="2" destOrd="0" presId="urn:microsoft.com/office/officeart/2005/8/layout/orgChart1"/>
    <dgm:cxn modelId="{7C3CB508-72F0-46F4-9EC3-260148CB8D5B}" type="presParOf" srcId="{A57E49F6-A712-4EA4-987A-732AD7788EAB}" destId="{F3582969-A76B-4243-80F7-8A1A96AF5A25}" srcOrd="3" destOrd="0" presId="urn:microsoft.com/office/officeart/2005/8/layout/orgChart1"/>
    <dgm:cxn modelId="{DA4F5837-891E-41D2-A04D-4ABA06151CAF}" type="presParOf" srcId="{F3582969-A76B-4243-80F7-8A1A96AF5A25}" destId="{F2E8CBF6-A903-4C10-872D-EF7C7B8C5A4B}" srcOrd="0" destOrd="0" presId="urn:microsoft.com/office/officeart/2005/8/layout/orgChart1"/>
    <dgm:cxn modelId="{FDC490FA-C16B-4BD3-B2F0-75B650FF6837}" type="presParOf" srcId="{F2E8CBF6-A903-4C10-872D-EF7C7B8C5A4B}" destId="{F3EA5657-C289-4F93-BDA8-BABC3644F5DB}" srcOrd="0" destOrd="0" presId="urn:microsoft.com/office/officeart/2005/8/layout/orgChart1"/>
    <dgm:cxn modelId="{9FB1D8A7-1B08-4E5C-AEE1-7B9F02DFAE79}" type="presParOf" srcId="{F2E8CBF6-A903-4C10-872D-EF7C7B8C5A4B}" destId="{9B0FBAC7-CF08-46F9-B501-3676305566FB}" srcOrd="1" destOrd="0" presId="urn:microsoft.com/office/officeart/2005/8/layout/orgChart1"/>
    <dgm:cxn modelId="{7F24BD3E-000D-443E-AA66-5CE774D5F45E}" type="presParOf" srcId="{F3582969-A76B-4243-80F7-8A1A96AF5A25}" destId="{4849D2AB-0F0C-42B0-8562-2AF6A11BE8CC}" srcOrd="1" destOrd="0" presId="urn:microsoft.com/office/officeart/2005/8/layout/orgChart1"/>
    <dgm:cxn modelId="{B826D2C3-9FAB-46C0-AFF5-C5D27E24E81A}" type="presParOf" srcId="{F3582969-A76B-4243-80F7-8A1A96AF5A25}" destId="{A20B4CE5-9162-407F-B0BE-C3F33ED25386}" srcOrd="2" destOrd="0" presId="urn:microsoft.com/office/officeart/2005/8/layout/orgChart1"/>
    <dgm:cxn modelId="{CA1BC021-098A-4D20-84C1-1F804D2CEFF4}" type="presParOf" srcId="{A57E49F6-A712-4EA4-987A-732AD7788EAB}" destId="{2A3D2F73-FFA4-4333-AF64-5B25A5E76575}" srcOrd="4" destOrd="0" presId="urn:microsoft.com/office/officeart/2005/8/layout/orgChart1"/>
    <dgm:cxn modelId="{A8D2F7D2-EFE6-4ADC-9EF3-64F777A0BEDF}" type="presParOf" srcId="{A57E49F6-A712-4EA4-987A-732AD7788EAB}" destId="{90EADEA4-10DB-47FE-9A0C-D9C89F20083B}" srcOrd="5" destOrd="0" presId="urn:microsoft.com/office/officeart/2005/8/layout/orgChart1"/>
    <dgm:cxn modelId="{1E6F0892-DE26-49C3-9738-45A41D81197A}" type="presParOf" srcId="{90EADEA4-10DB-47FE-9A0C-D9C89F20083B}" destId="{61EBF20E-11E6-4875-92D9-7C082F848ECD}" srcOrd="0" destOrd="0" presId="urn:microsoft.com/office/officeart/2005/8/layout/orgChart1"/>
    <dgm:cxn modelId="{3D51B499-BDAB-403E-BE14-51E52461D0B8}" type="presParOf" srcId="{61EBF20E-11E6-4875-92D9-7C082F848ECD}" destId="{84E3FECC-79F4-4515-87A4-CBC0FBF9EA4D}" srcOrd="0" destOrd="0" presId="urn:microsoft.com/office/officeart/2005/8/layout/orgChart1"/>
    <dgm:cxn modelId="{3162FA31-F8A0-440A-822E-8717258B75AA}" type="presParOf" srcId="{61EBF20E-11E6-4875-92D9-7C082F848ECD}" destId="{5BE9FB79-79AE-46F7-9778-BA2C5613D581}" srcOrd="1" destOrd="0" presId="urn:microsoft.com/office/officeart/2005/8/layout/orgChart1"/>
    <dgm:cxn modelId="{3EE8B175-6A89-47B8-B468-E94FE2C5F938}" type="presParOf" srcId="{90EADEA4-10DB-47FE-9A0C-D9C89F20083B}" destId="{D5D93455-4A4E-4136-B8D9-3ABA29B1D6BC}" srcOrd="1" destOrd="0" presId="urn:microsoft.com/office/officeart/2005/8/layout/orgChart1"/>
    <dgm:cxn modelId="{44DDAB34-9B95-485E-9F38-47C8B50B6FDE}" type="presParOf" srcId="{90EADEA4-10DB-47FE-9A0C-D9C89F20083B}" destId="{98DA555E-4D6B-45E5-A01E-2DC5F4E42107}" srcOrd="2" destOrd="0" presId="urn:microsoft.com/office/officeart/2005/8/layout/orgChart1"/>
    <dgm:cxn modelId="{117800C5-9ECE-4217-9947-7A6077CFD698}" type="presParOf" srcId="{FDDCDB80-FC8D-4674-91B7-8212E18282BD}" destId="{D632C447-BB88-48B6-BD8B-89DFB0A1B7B9}" srcOrd="2" destOrd="0" presId="urn:microsoft.com/office/officeart/2005/8/layout/orgChart1"/>
  </dgm:cxnLst>
  <dgm:bg/>
  <dgm:whole/>
</dgm:dataModel>
</file>

<file path=ppt/diagrams/data29.xml><?xml version="1.0" encoding="utf-8"?>
<dgm:dataModel xmlns:dgm="http://schemas.openxmlformats.org/drawingml/2006/diagram" xmlns:a="http://schemas.openxmlformats.org/drawingml/2006/main">
  <dgm:ptLst>
    <dgm:pt modelId="{C615EDD4-7831-464A-93A3-B1CED3A146B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ED04CB0-5140-448D-8145-79BEF697BE24}">
      <dgm:prSet phldrT="[Text]" custT="1"/>
      <dgm:spPr/>
      <dgm:t>
        <a:bodyPr/>
        <a:lstStyle/>
        <a:p>
          <a:r>
            <a:rPr lang="en-US" sz="1800" dirty="0" smtClean="0"/>
            <a:t>Inclusion in National  Health Bill</a:t>
          </a:r>
          <a:endParaRPr lang="en-US" sz="1800" dirty="0"/>
        </a:p>
      </dgm:t>
    </dgm:pt>
    <dgm:pt modelId="{3E40451F-C22F-47E0-AA57-3F3968F61B08}" type="parTrans" cxnId="{C74041D8-32F5-49BA-97DE-B6479151476B}">
      <dgm:prSet/>
      <dgm:spPr/>
      <dgm:t>
        <a:bodyPr/>
        <a:lstStyle/>
        <a:p>
          <a:endParaRPr lang="en-US"/>
        </a:p>
      </dgm:t>
    </dgm:pt>
    <dgm:pt modelId="{84CDEBCA-DCC0-4FD0-A420-E4D4C4210A4C}" type="sibTrans" cxnId="{C74041D8-32F5-49BA-97DE-B6479151476B}">
      <dgm:prSet/>
      <dgm:spPr/>
      <dgm:t>
        <a:bodyPr/>
        <a:lstStyle/>
        <a:p>
          <a:endParaRPr lang="en-US"/>
        </a:p>
      </dgm:t>
    </dgm:pt>
    <dgm:pt modelId="{58B5F372-FEC0-4C89-824A-3B0041583CCA}">
      <dgm:prSet phldrT="[Text]" custT="1"/>
      <dgm:spPr/>
      <dgm:t>
        <a:bodyPr/>
        <a:lstStyle/>
        <a:p>
          <a:r>
            <a:rPr lang="en-US" sz="1800" dirty="0" smtClean="0"/>
            <a:t>Development of Hospital Policy/ guidelines  on Disclosure by experts/patients support  stakeholders inclusion</a:t>
          </a:r>
          <a:endParaRPr lang="en-US" sz="1800" dirty="0"/>
        </a:p>
      </dgm:t>
    </dgm:pt>
    <dgm:pt modelId="{D10B27E8-D483-4086-B9E6-B54F6D3E0E79}" type="parTrans" cxnId="{344082B1-0723-4A2D-A214-76E1F9FA3246}">
      <dgm:prSet/>
      <dgm:spPr/>
      <dgm:t>
        <a:bodyPr/>
        <a:lstStyle/>
        <a:p>
          <a:endParaRPr lang="en-US"/>
        </a:p>
      </dgm:t>
    </dgm:pt>
    <dgm:pt modelId="{A7C5FFEA-80B0-4F68-B278-0DEEA20BFE01}" type="sibTrans" cxnId="{344082B1-0723-4A2D-A214-76E1F9FA3246}">
      <dgm:prSet/>
      <dgm:spPr/>
      <dgm:t>
        <a:bodyPr/>
        <a:lstStyle/>
        <a:p>
          <a:endParaRPr lang="en-US"/>
        </a:p>
      </dgm:t>
    </dgm:pt>
    <dgm:pt modelId="{36688CBF-5DDA-4708-84FF-7B0334CAEF72}">
      <dgm:prSet phldrT="[Text]" custT="1"/>
      <dgm:spPr/>
      <dgm:t>
        <a:bodyPr/>
        <a:lstStyle/>
        <a:p>
          <a:r>
            <a:rPr lang="en-US" sz="1800" dirty="0" smtClean="0"/>
            <a:t>Medical </a:t>
          </a:r>
          <a:r>
            <a:rPr lang="en-US" sz="1800" dirty="0" err="1" smtClean="0"/>
            <a:t>Defence</a:t>
          </a:r>
          <a:r>
            <a:rPr lang="en-US" sz="1800" dirty="0" smtClean="0"/>
            <a:t>-hospital/professional</a:t>
          </a:r>
          <a:endParaRPr lang="en-US" sz="1800" dirty="0"/>
        </a:p>
      </dgm:t>
    </dgm:pt>
    <dgm:pt modelId="{167EE76A-9BDB-4A67-AECD-60CD06AFED17}" type="parTrans" cxnId="{DCAC3C0D-846E-4371-92CF-D9A17C0C4D14}">
      <dgm:prSet/>
      <dgm:spPr/>
      <dgm:t>
        <a:bodyPr/>
        <a:lstStyle/>
        <a:p>
          <a:endParaRPr lang="en-US"/>
        </a:p>
      </dgm:t>
    </dgm:pt>
    <dgm:pt modelId="{CE88D6B7-8390-4D9B-A00B-0A839A8A04B4}" type="sibTrans" cxnId="{DCAC3C0D-846E-4371-92CF-D9A17C0C4D14}">
      <dgm:prSet/>
      <dgm:spPr/>
      <dgm:t>
        <a:bodyPr/>
        <a:lstStyle/>
        <a:p>
          <a:endParaRPr lang="en-US"/>
        </a:p>
      </dgm:t>
    </dgm:pt>
    <dgm:pt modelId="{861FA316-4DA3-40F8-BF84-80B51841E57A}">
      <dgm:prSet phldrT="[Text]" custT="1"/>
      <dgm:spPr/>
      <dgm:t>
        <a:bodyPr/>
        <a:lstStyle/>
        <a:p>
          <a:r>
            <a:rPr lang="en-US" sz="1800" dirty="0" smtClean="0"/>
            <a:t>Professional regulation</a:t>
          </a:r>
          <a:endParaRPr lang="en-US" sz="1800" dirty="0"/>
        </a:p>
      </dgm:t>
    </dgm:pt>
    <dgm:pt modelId="{D638996F-72BE-4E63-82F3-135616263744}" type="parTrans" cxnId="{B17292F2-B70E-423C-9E76-D17D7A75556B}">
      <dgm:prSet/>
      <dgm:spPr/>
      <dgm:t>
        <a:bodyPr/>
        <a:lstStyle/>
        <a:p>
          <a:endParaRPr lang="en-US"/>
        </a:p>
      </dgm:t>
    </dgm:pt>
    <dgm:pt modelId="{DFD90950-31E6-456A-B48F-5080BFB5056B}" type="sibTrans" cxnId="{B17292F2-B70E-423C-9E76-D17D7A75556B}">
      <dgm:prSet/>
      <dgm:spPr/>
      <dgm:t>
        <a:bodyPr/>
        <a:lstStyle/>
        <a:p>
          <a:endParaRPr lang="en-US"/>
        </a:p>
      </dgm:t>
    </dgm:pt>
    <dgm:pt modelId="{FA1907DE-94E2-4D30-BA61-CDC5DEF64E40}">
      <dgm:prSet phldrT="[Text]" custT="1"/>
      <dgm:spPr/>
      <dgm:t>
        <a:bodyPr/>
        <a:lstStyle/>
        <a:p>
          <a:r>
            <a:rPr lang="en-US" sz="1800" dirty="0" smtClean="0"/>
            <a:t>More Education for all</a:t>
          </a:r>
          <a:endParaRPr lang="en-US" sz="1800" dirty="0"/>
        </a:p>
      </dgm:t>
    </dgm:pt>
    <dgm:pt modelId="{B43725AE-7CDC-4679-87AA-70FC6193803E}" type="parTrans" cxnId="{5E52FDE1-5A6C-4B32-BEF6-D63D2DEC0F4E}">
      <dgm:prSet/>
      <dgm:spPr/>
      <dgm:t>
        <a:bodyPr/>
        <a:lstStyle/>
        <a:p>
          <a:endParaRPr lang="en-US"/>
        </a:p>
      </dgm:t>
    </dgm:pt>
    <dgm:pt modelId="{00CE80F8-411C-405A-A2D3-31567AD478A9}" type="sibTrans" cxnId="{5E52FDE1-5A6C-4B32-BEF6-D63D2DEC0F4E}">
      <dgm:prSet/>
      <dgm:spPr/>
      <dgm:t>
        <a:bodyPr/>
        <a:lstStyle/>
        <a:p>
          <a:endParaRPr lang="en-US"/>
        </a:p>
      </dgm:t>
    </dgm:pt>
    <dgm:pt modelId="{D768A44F-2FF4-4650-B34E-D110275B0061}">
      <dgm:prSet phldrT="[Text]" custT="1"/>
      <dgm:spPr/>
      <dgm:t>
        <a:bodyPr/>
        <a:lstStyle/>
        <a:p>
          <a:r>
            <a:rPr lang="en-US" sz="1800" dirty="0" smtClean="0"/>
            <a:t>Development of  a National Safety Institute</a:t>
          </a:r>
          <a:endParaRPr lang="en-US" sz="1800" dirty="0"/>
        </a:p>
      </dgm:t>
    </dgm:pt>
    <dgm:pt modelId="{DD4C2301-0225-4EAA-8B5A-AE96D0265405}" type="parTrans" cxnId="{7C3808AB-2A38-4DC8-9AB2-4D15AA6070FE}">
      <dgm:prSet/>
      <dgm:spPr/>
      <dgm:t>
        <a:bodyPr/>
        <a:lstStyle/>
        <a:p>
          <a:endParaRPr lang="en-US"/>
        </a:p>
      </dgm:t>
    </dgm:pt>
    <dgm:pt modelId="{C9A1D5E0-F1AC-4CE2-9A57-58EA37494946}" type="sibTrans" cxnId="{7C3808AB-2A38-4DC8-9AB2-4D15AA6070FE}">
      <dgm:prSet/>
      <dgm:spPr/>
      <dgm:t>
        <a:bodyPr/>
        <a:lstStyle/>
        <a:p>
          <a:endParaRPr lang="en-US"/>
        </a:p>
      </dgm:t>
    </dgm:pt>
    <dgm:pt modelId="{784F7F5D-A048-490D-A637-CCA34D8008DC}" type="pres">
      <dgm:prSet presAssocID="{C615EDD4-7831-464A-93A3-B1CED3A146B5}" presName="linear" presStyleCnt="0">
        <dgm:presLayoutVars>
          <dgm:dir/>
          <dgm:animLvl val="lvl"/>
          <dgm:resizeHandles val="exact"/>
        </dgm:presLayoutVars>
      </dgm:prSet>
      <dgm:spPr/>
      <dgm:t>
        <a:bodyPr/>
        <a:lstStyle/>
        <a:p>
          <a:endParaRPr lang="en-US"/>
        </a:p>
      </dgm:t>
    </dgm:pt>
    <dgm:pt modelId="{BD1B4567-B37A-48C7-9B63-E4EDA67C3C50}" type="pres">
      <dgm:prSet presAssocID="{D768A44F-2FF4-4650-B34E-D110275B0061}" presName="parentLin" presStyleCnt="0"/>
      <dgm:spPr/>
    </dgm:pt>
    <dgm:pt modelId="{21DEDE87-7880-4299-B3FE-59F4F873BD88}" type="pres">
      <dgm:prSet presAssocID="{D768A44F-2FF4-4650-B34E-D110275B0061}" presName="parentLeftMargin" presStyleLbl="node1" presStyleIdx="0" presStyleCnt="6"/>
      <dgm:spPr/>
      <dgm:t>
        <a:bodyPr/>
        <a:lstStyle/>
        <a:p>
          <a:endParaRPr lang="en-US"/>
        </a:p>
      </dgm:t>
    </dgm:pt>
    <dgm:pt modelId="{5491F3B6-BDDB-412F-91D4-98A321EF48AB}" type="pres">
      <dgm:prSet presAssocID="{D768A44F-2FF4-4650-B34E-D110275B0061}" presName="parentText" presStyleLbl="node1" presStyleIdx="0" presStyleCnt="6">
        <dgm:presLayoutVars>
          <dgm:chMax val="0"/>
          <dgm:bulletEnabled val="1"/>
        </dgm:presLayoutVars>
      </dgm:prSet>
      <dgm:spPr/>
      <dgm:t>
        <a:bodyPr/>
        <a:lstStyle/>
        <a:p>
          <a:endParaRPr lang="en-US"/>
        </a:p>
      </dgm:t>
    </dgm:pt>
    <dgm:pt modelId="{6BDD6E04-DED3-45BB-95CA-4E6A81E4F655}" type="pres">
      <dgm:prSet presAssocID="{D768A44F-2FF4-4650-B34E-D110275B0061}" presName="negativeSpace" presStyleCnt="0"/>
      <dgm:spPr/>
    </dgm:pt>
    <dgm:pt modelId="{F0263CB9-DB42-4A68-86A7-68161E872C3C}" type="pres">
      <dgm:prSet presAssocID="{D768A44F-2FF4-4650-B34E-D110275B0061}" presName="childText" presStyleLbl="conFgAcc1" presStyleIdx="0" presStyleCnt="6">
        <dgm:presLayoutVars>
          <dgm:bulletEnabled val="1"/>
        </dgm:presLayoutVars>
      </dgm:prSet>
      <dgm:spPr/>
    </dgm:pt>
    <dgm:pt modelId="{7CB12179-242C-436F-AC1F-C03C195F92B4}" type="pres">
      <dgm:prSet presAssocID="{C9A1D5E0-F1AC-4CE2-9A57-58EA37494946}" presName="spaceBetweenRectangles" presStyleCnt="0"/>
      <dgm:spPr/>
    </dgm:pt>
    <dgm:pt modelId="{4F257E9B-28AA-4658-AFA5-87B5E413BC84}" type="pres">
      <dgm:prSet presAssocID="{3ED04CB0-5140-448D-8145-79BEF697BE24}" presName="parentLin" presStyleCnt="0"/>
      <dgm:spPr/>
    </dgm:pt>
    <dgm:pt modelId="{35918AAF-A084-4D4F-ADE2-A2C92A1DE461}" type="pres">
      <dgm:prSet presAssocID="{3ED04CB0-5140-448D-8145-79BEF697BE24}" presName="parentLeftMargin" presStyleLbl="node1" presStyleIdx="0" presStyleCnt="6"/>
      <dgm:spPr/>
      <dgm:t>
        <a:bodyPr/>
        <a:lstStyle/>
        <a:p>
          <a:endParaRPr lang="en-US"/>
        </a:p>
      </dgm:t>
    </dgm:pt>
    <dgm:pt modelId="{ECE23F14-C4F5-4923-BEFD-B55F748B8BFD}" type="pres">
      <dgm:prSet presAssocID="{3ED04CB0-5140-448D-8145-79BEF697BE24}" presName="parentText" presStyleLbl="node1" presStyleIdx="1" presStyleCnt="6">
        <dgm:presLayoutVars>
          <dgm:chMax val="0"/>
          <dgm:bulletEnabled val="1"/>
        </dgm:presLayoutVars>
      </dgm:prSet>
      <dgm:spPr/>
      <dgm:t>
        <a:bodyPr/>
        <a:lstStyle/>
        <a:p>
          <a:endParaRPr lang="en-US"/>
        </a:p>
      </dgm:t>
    </dgm:pt>
    <dgm:pt modelId="{F5F2171D-2D93-4033-B53D-123540A8F5A4}" type="pres">
      <dgm:prSet presAssocID="{3ED04CB0-5140-448D-8145-79BEF697BE24}" presName="negativeSpace" presStyleCnt="0"/>
      <dgm:spPr/>
    </dgm:pt>
    <dgm:pt modelId="{C6A79792-BA3A-47FB-9D5B-31BE45857645}" type="pres">
      <dgm:prSet presAssocID="{3ED04CB0-5140-448D-8145-79BEF697BE24}" presName="childText" presStyleLbl="conFgAcc1" presStyleIdx="1" presStyleCnt="6">
        <dgm:presLayoutVars>
          <dgm:bulletEnabled val="1"/>
        </dgm:presLayoutVars>
      </dgm:prSet>
      <dgm:spPr/>
    </dgm:pt>
    <dgm:pt modelId="{35843C30-A7FF-4CAD-8920-CE238F0402F0}" type="pres">
      <dgm:prSet presAssocID="{84CDEBCA-DCC0-4FD0-A420-E4D4C4210A4C}" presName="spaceBetweenRectangles" presStyleCnt="0"/>
      <dgm:spPr/>
    </dgm:pt>
    <dgm:pt modelId="{9571CC50-5767-44B3-8810-09B7B3FD0AF5}" type="pres">
      <dgm:prSet presAssocID="{58B5F372-FEC0-4C89-824A-3B0041583CCA}" presName="parentLin" presStyleCnt="0"/>
      <dgm:spPr/>
    </dgm:pt>
    <dgm:pt modelId="{AE77D2ED-FAE1-43D5-A0D8-260D85E50556}" type="pres">
      <dgm:prSet presAssocID="{58B5F372-FEC0-4C89-824A-3B0041583CCA}" presName="parentLeftMargin" presStyleLbl="node1" presStyleIdx="1" presStyleCnt="6"/>
      <dgm:spPr/>
      <dgm:t>
        <a:bodyPr/>
        <a:lstStyle/>
        <a:p>
          <a:endParaRPr lang="en-US"/>
        </a:p>
      </dgm:t>
    </dgm:pt>
    <dgm:pt modelId="{427078D8-7AC8-4F2E-B152-012116AB6653}" type="pres">
      <dgm:prSet presAssocID="{58B5F372-FEC0-4C89-824A-3B0041583CCA}" presName="parentText" presStyleLbl="node1" presStyleIdx="2" presStyleCnt="6" custScaleY="135858">
        <dgm:presLayoutVars>
          <dgm:chMax val="0"/>
          <dgm:bulletEnabled val="1"/>
        </dgm:presLayoutVars>
      </dgm:prSet>
      <dgm:spPr/>
      <dgm:t>
        <a:bodyPr/>
        <a:lstStyle/>
        <a:p>
          <a:endParaRPr lang="en-US"/>
        </a:p>
      </dgm:t>
    </dgm:pt>
    <dgm:pt modelId="{25F6944E-C4F0-4C09-B843-C34A96E6178F}" type="pres">
      <dgm:prSet presAssocID="{58B5F372-FEC0-4C89-824A-3B0041583CCA}" presName="negativeSpace" presStyleCnt="0"/>
      <dgm:spPr/>
    </dgm:pt>
    <dgm:pt modelId="{A7319B6F-0919-411A-9749-2B94DFF60824}" type="pres">
      <dgm:prSet presAssocID="{58B5F372-FEC0-4C89-824A-3B0041583CCA}" presName="childText" presStyleLbl="conFgAcc1" presStyleIdx="2" presStyleCnt="6" custScaleY="85463">
        <dgm:presLayoutVars>
          <dgm:bulletEnabled val="1"/>
        </dgm:presLayoutVars>
      </dgm:prSet>
      <dgm:spPr/>
    </dgm:pt>
    <dgm:pt modelId="{B9B2B33A-1C47-4E70-880D-4A1C30993DB8}" type="pres">
      <dgm:prSet presAssocID="{A7C5FFEA-80B0-4F68-B278-0DEEA20BFE01}" presName="spaceBetweenRectangles" presStyleCnt="0"/>
      <dgm:spPr/>
    </dgm:pt>
    <dgm:pt modelId="{55F7EB82-EA9D-4B16-A4C7-258DAF8DC591}" type="pres">
      <dgm:prSet presAssocID="{36688CBF-5DDA-4708-84FF-7B0334CAEF72}" presName="parentLin" presStyleCnt="0"/>
      <dgm:spPr/>
    </dgm:pt>
    <dgm:pt modelId="{A2FAEC54-6B69-4869-90F4-822EDEE568B6}" type="pres">
      <dgm:prSet presAssocID="{36688CBF-5DDA-4708-84FF-7B0334CAEF72}" presName="parentLeftMargin" presStyleLbl="node1" presStyleIdx="2" presStyleCnt="6"/>
      <dgm:spPr/>
      <dgm:t>
        <a:bodyPr/>
        <a:lstStyle/>
        <a:p>
          <a:endParaRPr lang="en-US"/>
        </a:p>
      </dgm:t>
    </dgm:pt>
    <dgm:pt modelId="{F1E7CAE9-507B-40FE-8DD4-1C60DBED74A3}" type="pres">
      <dgm:prSet presAssocID="{36688CBF-5DDA-4708-84FF-7B0334CAEF72}" presName="parentText" presStyleLbl="node1" presStyleIdx="3" presStyleCnt="6">
        <dgm:presLayoutVars>
          <dgm:chMax val="0"/>
          <dgm:bulletEnabled val="1"/>
        </dgm:presLayoutVars>
      </dgm:prSet>
      <dgm:spPr/>
      <dgm:t>
        <a:bodyPr/>
        <a:lstStyle/>
        <a:p>
          <a:endParaRPr lang="en-US"/>
        </a:p>
      </dgm:t>
    </dgm:pt>
    <dgm:pt modelId="{2AB36866-7A15-4778-8E9A-444F51345813}" type="pres">
      <dgm:prSet presAssocID="{36688CBF-5DDA-4708-84FF-7B0334CAEF72}" presName="negativeSpace" presStyleCnt="0"/>
      <dgm:spPr/>
    </dgm:pt>
    <dgm:pt modelId="{D9258099-F154-4285-A4FB-E0E9C6D1B3FF}" type="pres">
      <dgm:prSet presAssocID="{36688CBF-5DDA-4708-84FF-7B0334CAEF72}" presName="childText" presStyleLbl="conFgAcc1" presStyleIdx="3" presStyleCnt="6">
        <dgm:presLayoutVars>
          <dgm:bulletEnabled val="1"/>
        </dgm:presLayoutVars>
      </dgm:prSet>
      <dgm:spPr/>
    </dgm:pt>
    <dgm:pt modelId="{100AA90A-6251-460B-BE74-300208429E82}" type="pres">
      <dgm:prSet presAssocID="{CE88D6B7-8390-4D9B-A00B-0A839A8A04B4}" presName="spaceBetweenRectangles" presStyleCnt="0"/>
      <dgm:spPr/>
    </dgm:pt>
    <dgm:pt modelId="{F7237E57-6589-4643-9354-7F34B0CB861E}" type="pres">
      <dgm:prSet presAssocID="{861FA316-4DA3-40F8-BF84-80B51841E57A}" presName="parentLin" presStyleCnt="0"/>
      <dgm:spPr/>
    </dgm:pt>
    <dgm:pt modelId="{8209DA5A-3551-4E35-92FA-6D18D3A6EE37}" type="pres">
      <dgm:prSet presAssocID="{861FA316-4DA3-40F8-BF84-80B51841E57A}" presName="parentLeftMargin" presStyleLbl="node1" presStyleIdx="3" presStyleCnt="6"/>
      <dgm:spPr/>
      <dgm:t>
        <a:bodyPr/>
        <a:lstStyle/>
        <a:p>
          <a:endParaRPr lang="en-US"/>
        </a:p>
      </dgm:t>
    </dgm:pt>
    <dgm:pt modelId="{C25B75F5-479B-4237-BF4A-393C781A0C79}" type="pres">
      <dgm:prSet presAssocID="{861FA316-4DA3-40F8-BF84-80B51841E57A}" presName="parentText" presStyleLbl="node1" presStyleIdx="4" presStyleCnt="6">
        <dgm:presLayoutVars>
          <dgm:chMax val="0"/>
          <dgm:bulletEnabled val="1"/>
        </dgm:presLayoutVars>
      </dgm:prSet>
      <dgm:spPr/>
      <dgm:t>
        <a:bodyPr/>
        <a:lstStyle/>
        <a:p>
          <a:endParaRPr lang="en-US"/>
        </a:p>
      </dgm:t>
    </dgm:pt>
    <dgm:pt modelId="{3A4B2329-54C0-48B1-870B-AA82844FED6A}" type="pres">
      <dgm:prSet presAssocID="{861FA316-4DA3-40F8-BF84-80B51841E57A}" presName="negativeSpace" presStyleCnt="0"/>
      <dgm:spPr/>
    </dgm:pt>
    <dgm:pt modelId="{F135D886-63B7-4F11-9BC9-7D48EA187327}" type="pres">
      <dgm:prSet presAssocID="{861FA316-4DA3-40F8-BF84-80B51841E57A}" presName="childText" presStyleLbl="conFgAcc1" presStyleIdx="4" presStyleCnt="6">
        <dgm:presLayoutVars>
          <dgm:bulletEnabled val="1"/>
        </dgm:presLayoutVars>
      </dgm:prSet>
      <dgm:spPr/>
    </dgm:pt>
    <dgm:pt modelId="{36CC3E16-D796-4837-A2FF-5E11F55969CD}" type="pres">
      <dgm:prSet presAssocID="{DFD90950-31E6-456A-B48F-5080BFB5056B}" presName="spaceBetweenRectangles" presStyleCnt="0"/>
      <dgm:spPr/>
    </dgm:pt>
    <dgm:pt modelId="{56A9AA6E-A62A-47B9-A2CB-360026B11E1A}" type="pres">
      <dgm:prSet presAssocID="{FA1907DE-94E2-4D30-BA61-CDC5DEF64E40}" presName="parentLin" presStyleCnt="0"/>
      <dgm:spPr/>
    </dgm:pt>
    <dgm:pt modelId="{9790BB3A-0FF6-46B5-BB4A-EB1653C0ECCF}" type="pres">
      <dgm:prSet presAssocID="{FA1907DE-94E2-4D30-BA61-CDC5DEF64E40}" presName="parentLeftMargin" presStyleLbl="node1" presStyleIdx="4" presStyleCnt="6"/>
      <dgm:spPr/>
      <dgm:t>
        <a:bodyPr/>
        <a:lstStyle/>
        <a:p>
          <a:endParaRPr lang="en-US"/>
        </a:p>
      </dgm:t>
    </dgm:pt>
    <dgm:pt modelId="{A50EF3DC-8F2F-41D7-82E3-80EF36434B56}" type="pres">
      <dgm:prSet presAssocID="{FA1907DE-94E2-4D30-BA61-CDC5DEF64E40}" presName="parentText" presStyleLbl="node1" presStyleIdx="5" presStyleCnt="6">
        <dgm:presLayoutVars>
          <dgm:chMax val="0"/>
          <dgm:bulletEnabled val="1"/>
        </dgm:presLayoutVars>
      </dgm:prSet>
      <dgm:spPr/>
      <dgm:t>
        <a:bodyPr/>
        <a:lstStyle/>
        <a:p>
          <a:endParaRPr lang="en-US"/>
        </a:p>
      </dgm:t>
    </dgm:pt>
    <dgm:pt modelId="{54582AF0-E9F9-47B3-AE37-43F1F227D99D}" type="pres">
      <dgm:prSet presAssocID="{FA1907DE-94E2-4D30-BA61-CDC5DEF64E40}" presName="negativeSpace" presStyleCnt="0"/>
      <dgm:spPr/>
    </dgm:pt>
    <dgm:pt modelId="{86CFC427-AA5C-448A-B605-1F4EF076CBD1}" type="pres">
      <dgm:prSet presAssocID="{FA1907DE-94E2-4D30-BA61-CDC5DEF64E40}" presName="childText" presStyleLbl="conFgAcc1" presStyleIdx="5" presStyleCnt="6">
        <dgm:presLayoutVars>
          <dgm:bulletEnabled val="1"/>
        </dgm:presLayoutVars>
      </dgm:prSet>
      <dgm:spPr/>
    </dgm:pt>
  </dgm:ptLst>
  <dgm:cxnLst>
    <dgm:cxn modelId="{7DF85C89-931A-4FC0-9A2D-9B342968EDAA}" type="presOf" srcId="{861FA316-4DA3-40F8-BF84-80B51841E57A}" destId="{C25B75F5-479B-4237-BF4A-393C781A0C79}" srcOrd="1" destOrd="0" presId="urn:microsoft.com/office/officeart/2005/8/layout/list1"/>
    <dgm:cxn modelId="{9848A8E4-E6F5-49AE-96A7-96CAE64B0DC5}" type="presOf" srcId="{36688CBF-5DDA-4708-84FF-7B0334CAEF72}" destId="{A2FAEC54-6B69-4869-90F4-822EDEE568B6}" srcOrd="0" destOrd="0" presId="urn:microsoft.com/office/officeart/2005/8/layout/list1"/>
    <dgm:cxn modelId="{DCAC3C0D-846E-4371-92CF-D9A17C0C4D14}" srcId="{C615EDD4-7831-464A-93A3-B1CED3A146B5}" destId="{36688CBF-5DDA-4708-84FF-7B0334CAEF72}" srcOrd="3" destOrd="0" parTransId="{167EE76A-9BDB-4A67-AECD-60CD06AFED17}" sibTransId="{CE88D6B7-8390-4D9B-A00B-0A839A8A04B4}"/>
    <dgm:cxn modelId="{5E52FDE1-5A6C-4B32-BEF6-D63D2DEC0F4E}" srcId="{C615EDD4-7831-464A-93A3-B1CED3A146B5}" destId="{FA1907DE-94E2-4D30-BA61-CDC5DEF64E40}" srcOrd="5" destOrd="0" parTransId="{B43725AE-7CDC-4679-87AA-70FC6193803E}" sibTransId="{00CE80F8-411C-405A-A2D3-31567AD478A9}"/>
    <dgm:cxn modelId="{18CA5743-5778-483A-9EE5-167A6D9221B8}" type="presOf" srcId="{D768A44F-2FF4-4650-B34E-D110275B0061}" destId="{5491F3B6-BDDB-412F-91D4-98A321EF48AB}" srcOrd="1" destOrd="0" presId="urn:microsoft.com/office/officeart/2005/8/layout/list1"/>
    <dgm:cxn modelId="{E5B61F42-F11F-4010-A9C4-78F2893D3F9B}" type="presOf" srcId="{58B5F372-FEC0-4C89-824A-3B0041583CCA}" destId="{427078D8-7AC8-4F2E-B152-012116AB6653}" srcOrd="1" destOrd="0" presId="urn:microsoft.com/office/officeart/2005/8/layout/list1"/>
    <dgm:cxn modelId="{CE06EA49-5301-4571-AA53-3DA3B2986719}" type="presOf" srcId="{861FA316-4DA3-40F8-BF84-80B51841E57A}" destId="{8209DA5A-3551-4E35-92FA-6D18D3A6EE37}" srcOrd="0" destOrd="0" presId="urn:microsoft.com/office/officeart/2005/8/layout/list1"/>
    <dgm:cxn modelId="{9741315E-01B0-47F9-9B49-BE40BBEA4CB6}" type="presOf" srcId="{FA1907DE-94E2-4D30-BA61-CDC5DEF64E40}" destId="{A50EF3DC-8F2F-41D7-82E3-80EF36434B56}" srcOrd="1" destOrd="0" presId="urn:microsoft.com/office/officeart/2005/8/layout/list1"/>
    <dgm:cxn modelId="{B17292F2-B70E-423C-9E76-D17D7A75556B}" srcId="{C615EDD4-7831-464A-93A3-B1CED3A146B5}" destId="{861FA316-4DA3-40F8-BF84-80B51841E57A}" srcOrd="4" destOrd="0" parTransId="{D638996F-72BE-4E63-82F3-135616263744}" sibTransId="{DFD90950-31E6-456A-B48F-5080BFB5056B}"/>
    <dgm:cxn modelId="{F2578450-0EE5-4C2E-A0BC-70E063229962}" type="presOf" srcId="{C615EDD4-7831-464A-93A3-B1CED3A146B5}" destId="{784F7F5D-A048-490D-A637-CCA34D8008DC}" srcOrd="0" destOrd="0" presId="urn:microsoft.com/office/officeart/2005/8/layout/list1"/>
    <dgm:cxn modelId="{09605FBD-D1FF-451F-84F5-952F35F6CDCE}" type="presOf" srcId="{D768A44F-2FF4-4650-B34E-D110275B0061}" destId="{21DEDE87-7880-4299-B3FE-59F4F873BD88}" srcOrd="0" destOrd="0" presId="urn:microsoft.com/office/officeart/2005/8/layout/list1"/>
    <dgm:cxn modelId="{C74041D8-32F5-49BA-97DE-B6479151476B}" srcId="{C615EDD4-7831-464A-93A3-B1CED3A146B5}" destId="{3ED04CB0-5140-448D-8145-79BEF697BE24}" srcOrd="1" destOrd="0" parTransId="{3E40451F-C22F-47E0-AA57-3F3968F61B08}" sibTransId="{84CDEBCA-DCC0-4FD0-A420-E4D4C4210A4C}"/>
    <dgm:cxn modelId="{3200DEE3-B085-476B-BCC9-907B811AB031}" type="presOf" srcId="{3ED04CB0-5140-448D-8145-79BEF697BE24}" destId="{ECE23F14-C4F5-4923-BEFD-B55F748B8BFD}" srcOrd="1" destOrd="0" presId="urn:microsoft.com/office/officeart/2005/8/layout/list1"/>
    <dgm:cxn modelId="{344082B1-0723-4A2D-A214-76E1F9FA3246}" srcId="{C615EDD4-7831-464A-93A3-B1CED3A146B5}" destId="{58B5F372-FEC0-4C89-824A-3B0041583CCA}" srcOrd="2" destOrd="0" parTransId="{D10B27E8-D483-4086-B9E6-B54F6D3E0E79}" sibTransId="{A7C5FFEA-80B0-4F68-B278-0DEEA20BFE01}"/>
    <dgm:cxn modelId="{7C3808AB-2A38-4DC8-9AB2-4D15AA6070FE}" srcId="{C615EDD4-7831-464A-93A3-B1CED3A146B5}" destId="{D768A44F-2FF4-4650-B34E-D110275B0061}" srcOrd="0" destOrd="0" parTransId="{DD4C2301-0225-4EAA-8B5A-AE96D0265405}" sibTransId="{C9A1D5E0-F1AC-4CE2-9A57-58EA37494946}"/>
    <dgm:cxn modelId="{6BF634B3-6BA1-4342-8088-B86294F5A500}" type="presOf" srcId="{36688CBF-5DDA-4708-84FF-7B0334CAEF72}" destId="{F1E7CAE9-507B-40FE-8DD4-1C60DBED74A3}" srcOrd="1" destOrd="0" presId="urn:microsoft.com/office/officeart/2005/8/layout/list1"/>
    <dgm:cxn modelId="{5BD6B68F-CBBC-4B63-AAB4-B35E1DCBCBDD}" type="presOf" srcId="{FA1907DE-94E2-4D30-BA61-CDC5DEF64E40}" destId="{9790BB3A-0FF6-46B5-BB4A-EB1653C0ECCF}" srcOrd="0" destOrd="0" presId="urn:microsoft.com/office/officeart/2005/8/layout/list1"/>
    <dgm:cxn modelId="{7F2A10CB-CC34-4F2F-96E1-D724CC30E04F}" type="presOf" srcId="{3ED04CB0-5140-448D-8145-79BEF697BE24}" destId="{35918AAF-A084-4D4F-ADE2-A2C92A1DE461}" srcOrd="0" destOrd="0" presId="urn:microsoft.com/office/officeart/2005/8/layout/list1"/>
    <dgm:cxn modelId="{D644A190-CBD4-471C-BC57-2DE740D688AB}" type="presOf" srcId="{58B5F372-FEC0-4C89-824A-3B0041583CCA}" destId="{AE77D2ED-FAE1-43D5-A0D8-260D85E50556}" srcOrd="0" destOrd="0" presId="urn:microsoft.com/office/officeart/2005/8/layout/list1"/>
    <dgm:cxn modelId="{D9759423-1339-40BC-BFE5-5026C8718948}" type="presParOf" srcId="{784F7F5D-A048-490D-A637-CCA34D8008DC}" destId="{BD1B4567-B37A-48C7-9B63-E4EDA67C3C50}" srcOrd="0" destOrd="0" presId="urn:microsoft.com/office/officeart/2005/8/layout/list1"/>
    <dgm:cxn modelId="{6BEB68A5-8993-4CED-9B47-E01AC3452E2B}" type="presParOf" srcId="{BD1B4567-B37A-48C7-9B63-E4EDA67C3C50}" destId="{21DEDE87-7880-4299-B3FE-59F4F873BD88}" srcOrd="0" destOrd="0" presId="urn:microsoft.com/office/officeart/2005/8/layout/list1"/>
    <dgm:cxn modelId="{5BC81684-1E8C-40B3-A1C1-99B508E8723A}" type="presParOf" srcId="{BD1B4567-B37A-48C7-9B63-E4EDA67C3C50}" destId="{5491F3B6-BDDB-412F-91D4-98A321EF48AB}" srcOrd="1" destOrd="0" presId="urn:microsoft.com/office/officeart/2005/8/layout/list1"/>
    <dgm:cxn modelId="{C9AD5E7F-E9D9-41D3-B45D-E12C6106127B}" type="presParOf" srcId="{784F7F5D-A048-490D-A637-CCA34D8008DC}" destId="{6BDD6E04-DED3-45BB-95CA-4E6A81E4F655}" srcOrd="1" destOrd="0" presId="urn:microsoft.com/office/officeart/2005/8/layout/list1"/>
    <dgm:cxn modelId="{F94863CE-FC1B-4FB5-8443-F2EBF8F73716}" type="presParOf" srcId="{784F7F5D-A048-490D-A637-CCA34D8008DC}" destId="{F0263CB9-DB42-4A68-86A7-68161E872C3C}" srcOrd="2" destOrd="0" presId="urn:microsoft.com/office/officeart/2005/8/layout/list1"/>
    <dgm:cxn modelId="{B27EFF34-3CA4-4137-BD1A-CA08C021C6DF}" type="presParOf" srcId="{784F7F5D-A048-490D-A637-CCA34D8008DC}" destId="{7CB12179-242C-436F-AC1F-C03C195F92B4}" srcOrd="3" destOrd="0" presId="urn:microsoft.com/office/officeart/2005/8/layout/list1"/>
    <dgm:cxn modelId="{6B92F5E8-7C39-4EFE-8617-B83D689DD1A2}" type="presParOf" srcId="{784F7F5D-A048-490D-A637-CCA34D8008DC}" destId="{4F257E9B-28AA-4658-AFA5-87B5E413BC84}" srcOrd="4" destOrd="0" presId="urn:microsoft.com/office/officeart/2005/8/layout/list1"/>
    <dgm:cxn modelId="{F2EDECFE-E4A8-4C5B-9C7E-B3AC7F82B365}" type="presParOf" srcId="{4F257E9B-28AA-4658-AFA5-87B5E413BC84}" destId="{35918AAF-A084-4D4F-ADE2-A2C92A1DE461}" srcOrd="0" destOrd="0" presId="urn:microsoft.com/office/officeart/2005/8/layout/list1"/>
    <dgm:cxn modelId="{76122417-5352-4C4F-8B8D-F92A2E31FC1E}" type="presParOf" srcId="{4F257E9B-28AA-4658-AFA5-87B5E413BC84}" destId="{ECE23F14-C4F5-4923-BEFD-B55F748B8BFD}" srcOrd="1" destOrd="0" presId="urn:microsoft.com/office/officeart/2005/8/layout/list1"/>
    <dgm:cxn modelId="{63EFE960-B309-45CD-B7AC-24E66AE2E08E}" type="presParOf" srcId="{784F7F5D-A048-490D-A637-CCA34D8008DC}" destId="{F5F2171D-2D93-4033-B53D-123540A8F5A4}" srcOrd="5" destOrd="0" presId="urn:microsoft.com/office/officeart/2005/8/layout/list1"/>
    <dgm:cxn modelId="{4E47CDDE-9AF6-4049-8F05-7C44BAA0E7FE}" type="presParOf" srcId="{784F7F5D-A048-490D-A637-CCA34D8008DC}" destId="{C6A79792-BA3A-47FB-9D5B-31BE45857645}" srcOrd="6" destOrd="0" presId="urn:microsoft.com/office/officeart/2005/8/layout/list1"/>
    <dgm:cxn modelId="{3B31D0D4-C140-48C2-9F66-61F9E1AD2C70}" type="presParOf" srcId="{784F7F5D-A048-490D-A637-CCA34D8008DC}" destId="{35843C30-A7FF-4CAD-8920-CE238F0402F0}" srcOrd="7" destOrd="0" presId="urn:microsoft.com/office/officeart/2005/8/layout/list1"/>
    <dgm:cxn modelId="{0BC5E725-DF92-4FA8-80C6-492B1B1A9BD7}" type="presParOf" srcId="{784F7F5D-A048-490D-A637-CCA34D8008DC}" destId="{9571CC50-5767-44B3-8810-09B7B3FD0AF5}" srcOrd="8" destOrd="0" presId="urn:microsoft.com/office/officeart/2005/8/layout/list1"/>
    <dgm:cxn modelId="{06E1386C-364A-4D49-A88F-16880DEFD9EC}" type="presParOf" srcId="{9571CC50-5767-44B3-8810-09B7B3FD0AF5}" destId="{AE77D2ED-FAE1-43D5-A0D8-260D85E50556}" srcOrd="0" destOrd="0" presId="urn:microsoft.com/office/officeart/2005/8/layout/list1"/>
    <dgm:cxn modelId="{08FD8E0B-7B88-4414-92E2-495FAAC525CA}" type="presParOf" srcId="{9571CC50-5767-44B3-8810-09B7B3FD0AF5}" destId="{427078D8-7AC8-4F2E-B152-012116AB6653}" srcOrd="1" destOrd="0" presId="urn:microsoft.com/office/officeart/2005/8/layout/list1"/>
    <dgm:cxn modelId="{F84300DB-2E71-4F25-B0CB-23FCD89E024B}" type="presParOf" srcId="{784F7F5D-A048-490D-A637-CCA34D8008DC}" destId="{25F6944E-C4F0-4C09-B843-C34A96E6178F}" srcOrd="9" destOrd="0" presId="urn:microsoft.com/office/officeart/2005/8/layout/list1"/>
    <dgm:cxn modelId="{5F701F2D-AE29-4AF9-BFE8-DF9005A4BACE}" type="presParOf" srcId="{784F7F5D-A048-490D-A637-CCA34D8008DC}" destId="{A7319B6F-0919-411A-9749-2B94DFF60824}" srcOrd="10" destOrd="0" presId="urn:microsoft.com/office/officeart/2005/8/layout/list1"/>
    <dgm:cxn modelId="{CE000602-EC99-426B-83E5-8BE802772745}" type="presParOf" srcId="{784F7F5D-A048-490D-A637-CCA34D8008DC}" destId="{B9B2B33A-1C47-4E70-880D-4A1C30993DB8}" srcOrd="11" destOrd="0" presId="urn:microsoft.com/office/officeart/2005/8/layout/list1"/>
    <dgm:cxn modelId="{50289DCF-89FC-4FB7-967B-80696E86E8ED}" type="presParOf" srcId="{784F7F5D-A048-490D-A637-CCA34D8008DC}" destId="{55F7EB82-EA9D-4B16-A4C7-258DAF8DC591}" srcOrd="12" destOrd="0" presId="urn:microsoft.com/office/officeart/2005/8/layout/list1"/>
    <dgm:cxn modelId="{B4505409-C481-432B-9D0B-1D06D87F6C81}" type="presParOf" srcId="{55F7EB82-EA9D-4B16-A4C7-258DAF8DC591}" destId="{A2FAEC54-6B69-4869-90F4-822EDEE568B6}" srcOrd="0" destOrd="0" presId="urn:microsoft.com/office/officeart/2005/8/layout/list1"/>
    <dgm:cxn modelId="{871085B3-A0DB-4681-B177-EE1C5716ADA2}" type="presParOf" srcId="{55F7EB82-EA9D-4B16-A4C7-258DAF8DC591}" destId="{F1E7CAE9-507B-40FE-8DD4-1C60DBED74A3}" srcOrd="1" destOrd="0" presId="urn:microsoft.com/office/officeart/2005/8/layout/list1"/>
    <dgm:cxn modelId="{E2C33C20-50C5-464F-B861-4444A7594296}" type="presParOf" srcId="{784F7F5D-A048-490D-A637-CCA34D8008DC}" destId="{2AB36866-7A15-4778-8E9A-444F51345813}" srcOrd="13" destOrd="0" presId="urn:microsoft.com/office/officeart/2005/8/layout/list1"/>
    <dgm:cxn modelId="{E126E25E-5B1B-4CB0-AE38-25C4476CE282}" type="presParOf" srcId="{784F7F5D-A048-490D-A637-CCA34D8008DC}" destId="{D9258099-F154-4285-A4FB-E0E9C6D1B3FF}" srcOrd="14" destOrd="0" presId="urn:microsoft.com/office/officeart/2005/8/layout/list1"/>
    <dgm:cxn modelId="{5A9E32C4-6D7A-4AFE-AA28-E23F749EFC6F}" type="presParOf" srcId="{784F7F5D-A048-490D-A637-CCA34D8008DC}" destId="{100AA90A-6251-460B-BE74-300208429E82}" srcOrd="15" destOrd="0" presId="urn:microsoft.com/office/officeart/2005/8/layout/list1"/>
    <dgm:cxn modelId="{9A0C6EC6-FEC7-4BA1-8DC2-F0E108A8ACFE}" type="presParOf" srcId="{784F7F5D-A048-490D-A637-CCA34D8008DC}" destId="{F7237E57-6589-4643-9354-7F34B0CB861E}" srcOrd="16" destOrd="0" presId="urn:microsoft.com/office/officeart/2005/8/layout/list1"/>
    <dgm:cxn modelId="{FABB362E-366B-46DE-8493-975952157DAF}" type="presParOf" srcId="{F7237E57-6589-4643-9354-7F34B0CB861E}" destId="{8209DA5A-3551-4E35-92FA-6D18D3A6EE37}" srcOrd="0" destOrd="0" presId="urn:microsoft.com/office/officeart/2005/8/layout/list1"/>
    <dgm:cxn modelId="{F2E5BA3A-8448-4990-9035-F1A48735040C}" type="presParOf" srcId="{F7237E57-6589-4643-9354-7F34B0CB861E}" destId="{C25B75F5-479B-4237-BF4A-393C781A0C79}" srcOrd="1" destOrd="0" presId="urn:microsoft.com/office/officeart/2005/8/layout/list1"/>
    <dgm:cxn modelId="{8E197395-3CB8-4A37-801D-545F40E463EF}" type="presParOf" srcId="{784F7F5D-A048-490D-A637-CCA34D8008DC}" destId="{3A4B2329-54C0-48B1-870B-AA82844FED6A}" srcOrd="17" destOrd="0" presId="urn:microsoft.com/office/officeart/2005/8/layout/list1"/>
    <dgm:cxn modelId="{53162991-7A1B-4619-B9BA-E310EEC2043B}" type="presParOf" srcId="{784F7F5D-A048-490D-A637-CCA34D8008DC}" destId="{F135D886-63B7-4F11-9BC9-7D48EA187327}" srcOrd="18" destOrd="0" presId="urn:microsoft.com/office/officeart/2005/8/layout/list1"/>
    <dgm:cxn modelId="{8352ED24-B608-4304-9264-C5CD72BF112F}" type="presParOf" srcId="{784F7F5D-A048-490D-A637-CCA34D8008DC}" destId="{36CC3E16-D796-4837-A2FF-5E11F55969CD}" srcOrd="19" destOrd="0" presId="urn:microsoft.com/office/officeart/2005/8/layout/list1"/>
    <dgm:cxn modelId="{4469ED12-3C15-4324-94AF-4E5B3A68C40A}" type="presParOf" srcId="{784F7F5D-A048-490D-A637-CCA34D8008DC}" destId="{56A9AA6E-A62A-47B9-A2CB-360026B11E1A}" srcOrd="20" destOrd="0" presId="urn:microsoft.com/office/officeart/2005/8/layout/list1"/>
    <dgm:cxn modelId="{5E1DE199-846A-4A57-9835-BF32DBDCA80F}" type="presParOf" srcId="{56A9AA6E-A62A-47B9-A2CB-360026B11E1A}" destId="{9790BB3A-0FF6-46B5-BB4A-EB1653C0ECCF}" srcOrd="0" destOrd="0" presId="urn:microsoft.com/office/officeart/2005/8/layout/list1"/>
    <dgm:cxn modelId="{D2F10A20-EDE2-4076-B311-FD7D172A6EC2}" type="presParOf" srcId="{56A9AA6E-A62A-47B9-A2CB-360026B11E1A}" destId="{A50EF3DC-8F2F-41D7-82E3-80EF36434B56}" srcOrd="1" destOrd="0" presId="urn:microsoft.com/office/officeart/2005/8/layout/list1"/>
    <dgm:cxn modelId="{1FB49D62-842A-42B3-928E-2A5F115C1222}" type="presParOf" srcId="{784F7F5D-A048-490D-A637-CCA34D8008DC}" destId="{54582AF0-E9F9-47B3-AE37-43F1F227D99D}" srcOrd="21" destOrd="0" presId="urn:microsoft.com/office/officeart/2005/8/layout/list1"/>
    <dgm:cxn modelId="{D828A7FB-4A6D-4FF7-8680-5A2B8492BAEA}" type="presParOf" srcId="{784F7F5D-A048-490D-A637-CCA34D8008DC}" destId="{86CFC427-AA5C-448A-B605-1F4EF076CBD1}" srcOrd="22" destOrd="0" presId="urn:microsoft.com/office/officeart/2005/8/layout/list1"/>
  </dgm:cxnLst>
  <dgm:bg/>
  <dgm:whole/>
</dgm:dataModel>
</file>

<file path=ppt/diagrams/data3.xml><?xml version="1.0" encoding="utf-8"?>
<dgm:dataModel xmlns:dgm="http://schemas.openxmlformats.org/drawingml/2006/diagram" xmlns:a="http://schemas.openxmlformats.org/drawingml/2006/main">
  <dgm:ptLst>
    <dgm:pt modelId="{00E2195B-CF7E-4096-803F-72C4560FFFE6}" type="doc">
      <dgm:prSet loTypeId="urn:microsoft.com/office/officeart/2005/8/layout/list1" loCatId="list" qsTypeId="urn:microsoft.com/office/officeart/2005/8/quickstyle/simple5" qsCatId="simple" csTypeId="urn:microsoft.com/office/officeart/2005/8/colors/colorful1" csCatId="colorful" phldr="1"/>
      <dgm:spPr/>
      <dgm:t>
        <a:bodyPr/>
        <a:lstStyle/>
        <a:p>
          <a:endParaRPr lang="en-US"/>
        </a:p>
      </dgm:t>
    </dgm:pt>
    <dgm:pt modelId="{050BCE6B-3A85-4883-89E8-E5952B60D660}">
      <dgm:prSet phldrT="[Text]" custT="1"/>
      <dgm:spPr/>
      <dgm:t>
        <a:bodyPr/>
        <a:lstStyle/>
        <a:p>
          <a:r>
            <a:rPr lang="en-US" sz="2400" dirty="0" smtClean="0"/>
            <a:t>Harmful incident- unintended harm resulting in death, disability, injury ,longer hospital stay</a:t>
          </a:r>
          <a:endParaRPr lang="en-US" sz="2400" dirty="0"/>
        </a:p>
      </dgm:t>
    </dgm:pt>
    <dgm:pt modelId="{A6237857-9B7D-43E3-AB71-AA0D4ADC5E1D}" type="parTrans" cxnId="{559F7132-D67A-49EB-B268-7A1642A1F363}">
      <dgm:prSet/>
      <dgm:spPr/>
      <dgm:t>
        <a:bodyPr/>
        <a:lstStyle/>
        <a:p>
          <a:endParaRPr lang="en-US"/>
        </a:p>
      </dgm:t>
    </dgm:pt>
    <dgm:pt modelId="{AD5AA5F5-3380-4AA3-8766-1225208CE599}" type="sibTrans" cxnId="{559F7132-D67A-49EB-B268-7A1642A1F363}">
      <dgm:prSet/>
      <dgm:spPr/>
      <dgm:t>
        <a:bodyPr/>
        <a:lstStyle/>
        <a:p>
          <a:endParaRPr lang="en-US"/>
        </a:p>
      </dgm:t>
    </dgm:pt>
    <dgm:pt modelId="{1D1A9FAC-C4B4-4B86-921C-C9990DE182A3}">
      <dgm:prSet phldrT="[Text]" custT="1"/>
      <dgm:spPr/>
      <dgm:t>
        <a:bodyPr/>
        <a:lstStyle/>
        <a:p>
          <a:r>
            <a:rPr lang="en-US" sz="2400" dirty="0" smtClean="0"/>
            <a:t>No harm incident-incident occurred but did not harm the patient  </a:t>
          </a:r>
          <a:endParaRPr lang="en-US" sz="2400" dirty="0"/>
        </a:p>
      </dgm:t>
    </dgm:pt>
    <dgm:pt modelId="{CF9C34D8-DED0-4DF8-B74C-FD3AD145E957}" type="parTrans" cxnId="{BC0D5210-2872-4CA5-BDF5-8211425D0144}">
      <dgm:prSet/>
      <dgm:spPr/>
      <dgm:t>
        <a:bodyPr/>
        <a:lstStyle/>
        <a:p>
          <a:endParaRPr lang="en-US"/>
        </a:p>
      </dgm:t>
    </dgm:pt>
    <dgm:pt modelId="{41D6F7E2-5733-46E9-A135-FAF0113CC450}" type="sibTrans" cxnId="{BC0D5210-2872-4CA5-BDF5-8211425D0144}">
      <dgm:prSet/>
      <dgm:spPr/>
      <dgm:t>
        <a:bodyPr/>
        <a:lstStyle/>
        <a:p>
          <a:endParaRPr lang="en-US"/>
        </a:p>
      </dgm:t>
    </dgm:pt>
    <dgm:pt modelId="{897C7403-EBDB-497E-BFAA-C62D5E8F79C9}">
      <dgm:prSet phldrT="[Text]" custT="1"/>
      <dgm:spPr/>
      <dgm:t>
        <a:bodyPr/>
        <a:lstStyle/>
        <a:p>
          <a:r>
            <a:rPr lang="en-US" sz="2400" dirty="0" smtClean="0"/>
            <a:t>Near miss-an incident almost occurred but did not reach the patient</a:t>
          </a:r>
          <a:endParaRPr lang="en-US" sz="2400" dirty="0"/>
        </a:p>
      </dgm:t>
    </dgm:pt>
    <dgm:pt modelId="{92E55810-8BAF-440C-9C21-68BD073ACEA0}" type="parTrans" cxnId="{10FC3201-F090-4AC5-BF19-92BD5CF1C46E}">
      <dgm:prSet/>
      <dgm:spPr/>
      <dgm:t>
        <a:bodyPr/>
        <a:lstStyle/>
        <a:p>
          <a:endParaRPr lang="en-US"/>
        </a:p>
      </dgm:t>
    </dgm:pt>
    <dgm:pt modelId="{33A3072B-2E96-46AE-90EF-4EA3557EEF19}" type="sibTrans" cxnId="{10FC3201-F090-4AC5-BF19-92BD5CF1C46E}">
      <dgm:prSet/>
      <dgm:spPr/>
      <dgm:t>
        <a:bodyPr/>
        <a:lstStyle/>
        <a:p>
          <a:endParaRPr lang="en-US"/>
        </a:p>
      </dgm:t>
    </dgm:pt>
    <dgm:pt modelId="{CE8AA729-6139-4314-B57D-19EE3297A946}" type="pres">
      <dgm:prSet presAssocID="{00E2195B-CF7E-4096-803F-72C4560FFFE6}" presName="linear" presStyleCnt="0">
        <dgm:presLayoutVars>
          <dgm:dir/>
          <dgm:animLvl val="lvl"/>
          <dgm:resizeHandles val="exact"/>
        </dgm:presLayoutVars>
      </dgm:prSet>
      <dgm:spPr/>
      <dgm:t>
        <a:bodyPr/>
        <a:lstStyle/>
        <a:p>
          <a:endParaRPr lang="en-US"/>
        </a:p>
      </dgm:t>
    </dgm:pt>
    <dgm:pt modelId="{44EACA8C-F699-4719-B107-83288352526C}" type="pres">
      <dgm:prSet presAssocID="{050BCE6B-3A85-4883-89E8-E5952B60D660}" presName="parentLin" presStyleCnt="0"/>
      <dgm:spPr/>
    </dgm:pt>
    <dgm:pt modelId="{C9619C1C-4BAF-4B2A-BC55-5D909AC36B94}" type="pres">
      <dgm:prSet presAssocID="{050BCE6B-3A85-4883-89E8-E5952B60D660}" presName="parentLeftMargin" presStyleLbl="node1" presStyleIdx="0" presStyleCnt="3"/>
      <dgm:spPr/>
      <dgm:t>
        <a:bodyPr/>
        <a:lstStyle/>
        <a:p>
          <a:endParaRPr lang="en-US"/>
        </a:p>
      </dgm:t>
    </dgm:pt>
    <dgm:pt modelId="{A5483809-83D2-4A8A-8682-993EAE1A9176}" type="pres">
      <dgm:prSet presAssocID="{050BCE6B-3A85-4883-89E8-E5952B60D660}" presName="parentText" presStyleLbl="node1" presStyleIdx="0" presStyleCnt="3">
        <dgm:presLayoutVars>
          <dgm:chMax val="0"/>
          <dgm:bulletEnabled val="1"/>
        </dgm:presLayoutVars>
      </dgm:prSet>
      <dgm:spPr/>
      <dgm:t>
        <a:bodyPr/>
        <a:lstStyle/>
        <a:p>
          <a:endParaRPr lang="en-US"/>
        </a:p>
      </dgm:t>
    </dgm:pt>
    <dgm:pt modelId="{6AD1239F-E411-41DD-843D-DE9911EFFE36}" type="pres">
      <dgm:prSet presAssocID="{050BCE6B-3A85-4883-89E8-E5952B60D660}" presName="negativeSpace" presStyleCnt="0"/>
      <dgm:spPr/>
    </dgm:pt>
    <dgm:pt modelId="{9C85072C-FB58-43F3-8999-5DAA9F579E02}" type="pres">
      <dgm:prSet presAssocID="{050BCE6B-3A85-4883-89E8-E5952B60D660}" presName="childText" presStyleLbl="conFgAcc1" presStyleIdx="0" presStyleCnt="3">
        <dgm:presLayoutVars>
          <dgm:bulletEnabled val="1"/>
        </dgm:presLayoutVars>
      </dgm:prSet>
      <dgm:spPr/>
    </dgm:pt>
    <dgm:pt modelId="{E0BF4406-BADC-49E2-920F-36DFAAF684FA}" type="pres">
      <dgm:prSet presAssocID="{AD5AA5F5-3380-4AA3-8766-1225208CE599}" presName="spaceBetweenRectangles" presStyleCnt="0"/>
      <dgm:spPr/>
    </dgm:pt>
    <dgm:pt modelId="{6387E88A-6DBE-4DBA-A3DD-BBBF6818B962}" type="pres">
      <dgm:prSet presAssocID="{1D1A9FAC-C4B4-4B86-921C-C9990DE182A3}" presName="parentLin" presStyleCnt="0"/>
      <dgm:spPr/>
    </dgm:pt>
    <dgm:pt modelId="{2AD6EDA3-3BFE-4E51-99A6-AD578A738293}" type="pres">
      <dgm:prSet presAssocID="{1D1A9FAC-C4B4-4B86-921C-C9990DE182A3}" presName="parentLeftMargin" presStyleLbl="node1" presStyleIdx="0" presStyleCnt="3"/>
      <dgm:spPr/>
      <dgm:t>
        <a:bodyPr/>
        <a:lstStyle/>
        <a:p>
          <a:endParaRPr lang="en-US"/>
        </a:p>
      </dgm:t>
    </dgm:pt>
    <dgm:pt modelId="{81FF622B-B396-4E58-9E10-54F43A76E5ED}" type="pres">
      <dgm:prSet presAssocID="{1D1A9FAC-C4B4-4B86-921C-C9990DE182A3}" presName="parentText" presStyleLbl="node1" presStyleIdx="1" presStyleCnt="3">
        <dgm:presLayoutVars>
          <dgm:chMax val="0"/>
          <dgm:bulletEnabled val="1"/>
        </dgm:presLayoutVars>
      </dgm:prSet>
      <dgm:spPr/>
      <dgm:t>
        <a:bodyPr/>
        <a:lstStyle/>
        <a:p>
          <a:endParaRPr lang="en-US"/>
        </a:p>
      </dgm:t>
    </dgm:pt>
    <dgm:pt modelId="{0A18D715-DD0A-4681-AE20-7D6AA812F667}" type="pres">
      <dgm:prSet presAssocID="{1D1A9FAC-C4B4-4B86-921C-C9990DE182A3}" presName="negativeSpace" presStyleCnt="0"/>
      <dgm:spPr/>
    </dgm:pt>
    <dgm:pt modelId="{BE2D32F8-8253-467B-AB38-44D08BD03CC9}" type="pres">
      <dgm:prSet presAssocID="{1D1A9FAC-C4B4-4B86-921C-C9990DE182A3}" presName="childText" presStyleLbl="conFgAcc1" presStyleIdx="1" presStyleCnt="3">
        <dgm:presLayoutVars>
          <dgm:bulletEnabled val="1"/>
        </dgm:presLayoutVars>
      </dgm:prSet>
      <dgm:spPr/>
    </dgm:pt>
    <dgm:pt modelId="{1ED113BE-2889-4327-BC00-2442B77D62A3}" type="pres">
      <dgm:prSet presAssocID="{41D6F7E2-5733-46E9-A135-FAF0113CC450}" presName="spaceBetweenRectangles" presStyleCnt="0"/>
      <dgm:spPr/>
    </dgm:pt>
    <dgm:pt modelId="{EFCEA6C4-09AA-4FA3-AC16-F1ADCDC458DD}" type="pres">
      <dgm:prSet presAssocID="{897C7403-EBDB-497E-BFAA-C62D5E8F79C9}" presName="parentLin" presStyleCnt="0"/>
      <dgm:spPr/>
    </dgm:pt>
    <dgm:pt modelId="{72051B14-AE7E-4219-AA46-51517A5C5E35}" type="pres">
      <dgm:prSet presAssocID="{897C7403-EBDB-497E-BFAA-C62D5E8F79C9}" presName="parentLeftMargin" presStyleLbl="node1" presStyleIdx="1" presStyleCnt="3"/>
      <dgm:spPr/>
      <dgm:t>
        <a:bodyPr/>
        <a:lstStyle/>
        <a:p>
          <a:endParaRPr lang="en-US"/>
        </a:p>
      </dgm:t>
    </dgm:pt>
    <dgm:pt modelId="{31E5655F-942F-416F-9811-274312CAB8DA}" type="pres">
      <dgm:prSet presAssocID="{897C7403-EBDB-497E-BFAA-C62D5E8F79C9}" presName="parentText" presStyleLbl="node1" presStyleIdx="2" presStyleCnt="3">
        <dgm:presLayoutVars>
          <dgm:chMax val="0"/>
          <dgm:bulletEnabled val="1"/>
        </dgm:presLayoutVars>
      </dgm:prSet>
      <dgm:spPr/>
      <dgm:t>
        <a:bodyPr/>
        <a:lstStyle/>
        <a:p>
          <a:endParaRPr lang="en-US"/>
        </a:p>
      </dgm:t>
    </dgm:pt>
    <dgm:pt modelId="{38FEA267-3F57-4D42-BAE9-191020E3D214}" type="pres">
      <dgm:prSet presAssocID="{897C7403-EBDB-497E-BFAA-C62D5E8F79C9}" presName="negativeSpace" presStyleCnt="0"/>
      <dgm:spPr/>
    </dgm:pt>
    <dgm:pt modelId="{34AF3B82-0A4E-494D-96B9-5D4CDCE0C3BE}" type="pres">
      <dgm:prSet presAssocID="{897C7403-EBDB-497E-BFAA-C62D5E8F79C9}" presName="childText" presStyleLbl="conFgAcc1" presStyleIdx="2" presStyleCnt="3">
        <dgm:presLayoutVars>
          <dgm:bulletEnabled val="1"/>
        </dgm:presLayoutVars>
      </dgm:prSet>
      <dgm:spPr/>
    </dgm:pt>
  </dgm:ptLst>
  <dgm:cxnLst>
    <dgm:cxn modelId="{10FC3201-F090-4AC5-BF19-92BD5CF1C46E}" srcId="{00E2195B-CF7E-4096-803F-72C4560FFFE6}" destId="{897C7403-EBDB-497E-BFAA-C62D5E8F79C9}" srcOrd="2" destOrd="0" parTransId="{92E55810-8BAF-440C-9C21-68BD073ACEA0}" sibTransId="{33A3072B-2E96-46AE-90EF-4EA3557EEF19}"/>
    <dgm:cxn modelId="{1D06DF20-2FB7-47C8-B542-EE4FEBD80FCD}" type="presOf" srcId="{050BCE6B-3A85-4883-89E8-E5952B60D660}" destId="{A5483809-83D2-4A8A-8682-993EAE1A9176}" srcOrd="1" destOrd="0" presId="urn:microsoft.com/office/officeart/2005/8/layout/list1"/>
    <dgm:cxn modelId="{97423E5D-AA59-4D72-9A9A-263A09146560}" type="presOf" srcId="{050BCE6B-3A85-4883-89E8-E5952B60D660}" destId="{C9619C1C-4BAF-4B2A-BC55-5D909AC36B94}" srcOrd="0" destOrd="0" presId="urn:microsoft.com/office/officeart/2005/8/layout/list1"/>
    <dgm:cxn modelId="{66506B5F-00BD-494A-BDD8-CAED75F80BFA}" type="presOf" srcId="{1D1A9FAC-C4B4-4B86-921C-C9990DE182A3}" destId="{81FF622B-B396-4E58-9E10-54F43A76E5ED}" srcOrd="1" destOrd="0" presId="urn:microsoft.com/office/officeart/2005/8/layout/list1"/>
    <dgm:cxn modelId="{BC0D5210-2872-4CA5-BDF5-8211425D0144}" srcId="{00E2195B-CF7E-4096-803F-72C4560FFFE6}" destId="{1D1A9FAC-C4B4-4B86-921C-C9990DE182A3}" srcOrd="1" destOrd="0" parTransId="{CF9C34D8-DED0-4DF8-B74C-FD3AD145E957}" sibTransId="{41D6F7E2-5733-46E9-A135-FAF0113CC450}"/>
    <dgm:cxn modelId="{559F7132-D67A-49EB-B268-7A1642A1F363}" srcId="{00E2195B-CF7E-4096-803F-72C4560FFFE6}" destId="{050BCE6B-3A85-4883-89E8-E5952B60D660}" srcOrd="0" destOrd="0" parTransId="{A6237857-9B7D-43E3-AB71-AA0D4ADC5E1D}" sibTransId="{AD5AA5F5-3380-4AA3-8766-1225208CE599}"/>
    <dgm:cxn modelId="{E5426F8C-0666-45EB-ABD6-D69453C1A4F7}" type="presOf" srcId="{00E2195B-CF7E-4096-803F-72C4560FFFE6}" destId="{CE8AA729-6139-4314-B57D-19EE3297A946}" srcOrd="0" destOrd="0" presId="urn:microsoft.com/office/officeart/2005/8/layout/list1"/>
    <dgm:cxn modelId="{E21AF6AE-7104-4659-B8FD-4E3D41DE997D}" type="presOf" srcId="{897C7403-EBDB-497E-BFAA-C62D5E8F79C9}" destId="{31E5655F-942F-416F-9811-274312CAB8DA}" srcOrd="1" destOrd="0" presId="urn:microsoft.com/office/officeart/2005/8/layout/list1"/>
    <dgm:cxn modelId="{9BAB78D0-465C-457A-89E8-E9815ED9892F}" type="presOf" srcId="{897C7403-EBDB-497E-BFAA-C62D5E8F79C9}" destId="{72051B14-AE7E-4219-AA46-51517A5C5E35}" srcOrd="0" destOrd="0" presId="urn:microsoft.com/office/officeart/2005/8/layout/list1"/>
    <dgm:cxn modelId="{C8249BDA-AB68-4705-BEE5-6EA771BB3252}" type="presOf" srcId="{1D1A9FAC-C4B4-4B86-921C-C9990DE182A3}" destId="{2AD6EDA3-3BFE-4E51-99A6-AD578A738293}" srcOrd="0" destOrd="0" presId="urn:microsoft.com/office/officeart/2005/8/layout/list1"/>
    <dgm:cxn modelId="{82E4E1BC-8E1C-46CD-B24F-97599C574540}" type="presParOf" srcId="{CE8AA729-6139-4314-B57D-19EE3297A946}" destId="{44EACA8C-F699-4719-B107-83288352526C}" srcOrd="0" destOrd="0" presId="urn:microsoft.com/office/officeart/2005/8/layout/list1"/>
    <dgm:cxn modelId="{B3777DCF-D15C-4EE4-A302-0A72061943FF}" type="presParOf" srcId="{44EACA8C-F699-4719-B107-83288352526C}" destId="{C9619C1C-4BAF-4B2A-BC55-5D909AC36B94}" srcOrd="0" destOrd="0" presId="urn:microsoft.com/office/officeart/2005/8/layout/list1"/>
    <dgm:cxn modelId="{B640F734-183E-465C-B90A-7D6850CE2E88}" type="presParOf" srcId="{44EACA8C-F699-4719-B107-83288352526C}" destId="{A5483809-83D2-4A8A-8682-993EAE1A9176}" srcOrd="1" destOrd="0" presId="urn:microsoft.com/office/officeart/2005/8/layout/list1"/>
    <dgm:cxn modelId="{73AF85B9-FCFF-42E9-A296-5A4E9DF94151}" type="presParOf" srcId="{CE8AA729-6139-4314-B57D-19EE3297A946}" destId="{6AD1239F-E411-41DD-843D-DE9911EFFE36}" srcOrd="1" destOrd="0" presId="urn:microsoft.com/office/officeart/2005/8/layout/list1"/>
    <dgm:cxn modelId="{C5C87DC3-DDE6-41A8-BEF0-ADEE12130AE4}" type="presParOf" srcId="{CE8AA729-6139-4314-B57D-19EE3297A946}" destId="{9C85072C-FB58-43F3-8999-5DAA9F579E02}" srcOrd="2" destOrd="0" presId="urn:microsoft.com/office/officeart/2005/8/layout/list1"/>
    <dgm:cxn modelId="{61539F70-F967-4053-AFBE-43A8436B4424}" type="presParOf" srcId="{CE8AA729-6139-4314-B57D-19EE3297A946}" destId="{E0BF4406-BADC-49E2-920F-36DFAAF684FA}" srcOrd="3" destOrd="0" presId="urn:microsoft.com/office/officeart/2005/8/layout/list1"/>
    <dgm:cxn modelId="{FCB6E60E-5686-4F5A-970A-B80F3A16D069}" type="presParOf" srcId="{CE8AA729-6139-4314-B57D-19EE3297A946}" destId="{6387E88A-6DBE-4DBA-A3DD-BBBF6818B962}" srcOrd="4" destOrd="0" presId="urn:microsoft.com/office/officeart/2005/8/layout/list1"/>
    <dgm:cxn modelId="{B5F58879-C628-4C2E-B934-3C0FBB51D3D9}" type="presParOf" srcId="{6387E88A-6DBE-4DBA-A3DD-BBBF6818B962}" destId="{2AD6EDA3-3BFE-4E51-99A6-AD578A738293}" srcOrd="0" destOrd="0" presId="urn:microsoft.com/office/officeart/2005/8/layout/list1"/>
    <dgm:cxn modelId="{A2AAD329-065F-428F-BA94-8674971ADD77}" type="presParOf" srcId="{6387E88A-6DBE-4DBA-A3DD-BBBF6818B962}" destId="{81FF622B-B396-4E58-9E10-54F43A76E5ED}" srcOrd="1" destOrd="0" presId="urn:microsoft.com/office/officeart/2005/8/layout/list1"/>
    <dgm:cxn modelId="{2C5C1583-A454-4E13-A6C7-32604057D80D}" type="presParOf" srcId="{CE8AA729-6139-4314-B57D-19EE3297A946}" destId="{0A18D715-DD0A-4681-AE20-7D6AA812F667}" srcOrd="5" destOrd="0" presId="urn:microsoft.com/office/officeart/2005/8/layout/list1"/>
    <dgm:cxn modelId="{E356E912-7363-4253-A104-A884AC453414}" type="presParOf" srcId="{CE8AA729-6139-4314-B57D-19EE3297A946}" destId="{BE2D32F8-8253-467B-AB38-44D08BD03CC9}" srcOrd="6" destOrd="0" presId="urn:microsoft.com/office/officeart/2005/8/layout/list1"/>
    <dgm:cxn modelId="{FF06A154-F1D9-4BCD-8CBF-5874F1A132CF}" type="presParOf" srcId="{CE8AA729-6139-4314-B57D-19EE3297A946}" destId="{1ED113BE-2889-4327-BC00-2442B77D62A3}" srcOrd="7" destOrd="0" presId="urn:microsoft.com/office/officeart/2005/8/layout/list1"/>
    <dgm:cxn modelId="{89BFF4E9-CB96-4023-8E81-F4879193412A}" type="presParOf" srcId="{CE8AA729-6139-4314-B57D-19EE3297A946}" destId="{EFCEA6C4-09AA-4FA3-AC16-F1ADCDC458DD}" srcOrd="8" destOrd="0" presId="urn:microsoft.com/office/officeart/2005/8/layout/list1"/>
    <dgm:cxn modelId="{A9976108-FBD7-4544-ABAD-DAC4BB8596C5}" type="presParOf" srcId="{EFCEA6C4-09AA-4FA3-AC16-F1ADCDC458DD}" destId="{72051B14-AE7E-4219-AA46-51517A5C5E35}" srcOrd="0" destOrd="0" presId="urn:microsoft.com/office/officeart/2005/8/layout/list1"/>
    <dgm:cxn modelId="{6E0DDD9C-93F3-4460-93BC-C23FD7673F90}" type="presParOf" srcId="{EFCEA6C4-09AA-4FA3-AC16-F1ADCDC458DD}" destId="{31E5655F-942F-416F-9811-274312CAB8DA}" srcOrd="1" destOrd="0" presId="urn:microsoft.com/office/officeart/2005/8/layout/list1"/>
    <dgm:cxn modelId="{1A63CE75-2DA4-4B15-89EC-FFD104CA83F0}" type="presParOf" srcId="{CE8AA729-6139-4314-B57D-19EE3297A946}" destId="{38FEA267-3F57-4D42-BAE9-191020E3D214}" srcOrd="9" destOrd="0" presId="urn:microsoft.com/office/officeart/2005/8/layout/list1"/>
    <dgm:cxn modelId="{73C7D176-C243-4876-9CB8-CE433B2F8CA1}" type="presParOf" srcId="{CE8AA729-6139-4314-B57D-19EE3297A946}" destId="{34AF3B82-0A4E-494D-96B9-5D4CDCE0C3BE}" srcOrd="10" destOrd="0" presId="urn:microsoft.com/office/officeart/2005/8/layout/list1"/>
  </dgm:cxnLst>
  <dgm:bg/>
  <dgm:whole/>
</dgm:dataModel>
</file>

<file path=ppt/diagrams/data30.xml><?xml version="1.0" encoding="utf-8"?>
<dgm:dataModel xmlns:dgm="http://schemas.openxmlformats.org/drawingml/2006/diagram" xmlns:a="http://schemas.openxmlformats.org/drawingml/2006/main">
  <dgm:ptLst>
    <dgm:pt modelId="{6C527B81-132C-408E-9546-51DA77B61C9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A3FEA71-74DB-49A8-99B9-629AF37685F5}">
      <dgm:prSet phldrT="[Text]" custT="1"/>
      <dgm:spPr/>
      <dgm:t>
        <a:bodyPr/>
        <a:lstStyle/>
        <a:p>
          <a:r>
            <a:rPr lang="en-US" sz="2000" dirty="0" smtClean="0"/>
            <a:t>Code of Conduct-MDCN 1990</a:t>
          </a:r>
          <a:endParaRPr lang="en-US" sz="2000" dirty="0"/>
        </a:p>
      </dgm:t>
    </dgm:pt>
    <dgm:pt modelId="{CAE5C2C8-0658-4F7A-A85C-B8F2BFB2BAA1}" type="parTrans" cxnId="{5E1F68FC-0962-4274-9841-ACD45BD4712F}">
      <dgm:prSet/>
      <dgm:spPr/>
      <dgm:t>
        <a:bodyPr/>
        <a:lstStyle/>
        <a:p>
          <a:endParaRPr lang="en-US"/>
        </a:p>
      </dgm:t>
    </dgm:pt>
    <dgm:pt modelId="{D934443F-9AA1-4A4C-8100-3A11DC54405D}" type="sibTrans" cxnId="{5E1F68FC-0962-4274-9841-ACD45BD4712F}">
      <dgm:prSet/>
      <dgm:spPr/>
      <dgm:t>
        <a:bodyPr/>
        <a:lstStyle/>
        <a:p>
          <a:endParaRPr lang="en-US"/>
        </a:p>
      </dgm:t>
    </dgm:pt>
    <dgm:pt modelId="{653674E1-3309-4113-ABC0-B58BD339680A}">
      <dgm:prSet phldrT="[Text]" custT="1"/>
      <dgm:spPr/>
      <dgm:t>
        <a:bodyPr/>
        <a:lstStyle/>
        <a:p>
          <a:r>
            <a:rPr lang="en-US" sz="2000" dirty="0" smtClean="0"/>
            <a:t>Development of a National Guideline for disclosure of adverse event-Canadian Patient Safety Institute 2006</a:t>
          </a:r>
          <a:endParaRPr lang="en-US" sz="2000" dirty="0"/>
        </a:p>
      </dgm:t>
    </dgm:pt>
    <dgm:pt modelId="{426B8611-A843-4863-9670-1F460A2A7074}" type="parTrans" cxnId="{6FB0B7A9-0E13-4AFF-A2F8-D1331171E256}">
      <dgm:prSet/>
      <dgm:spPr/>
      <dgm:t>
        <a:bodyPr/>
        <a:lstStyle/>
        <a:p>
          <a:endParaRPr lang="en-US"/>
        </a:p>
      </dgm:t>
    </dgm:pt>
    <dgm:pt modelId="{B6A84AD2-5C88-49E9-9BAD-C61FC2292E96}" type="sibTrans" cxnId="{6FB0B7A9-0E13-4AFF-A2F8-D1331171E256}">
      <dgm:prSet/>
      <dgm:spPr/>
      <dgm:t>
        <a:bodyPr/>
        <a:lstStyle/>
        <a:p>
          <a:endParaRPr lang="en-US"/>
        </a:p>
      </dgm:t>
    </dgm:pt>
    <dgm:pt modelId="{9A00C60B-D516-48A1-A6C3-3F6E7D45D3E4}">
      <dgm:prSet phldrT="[Text]" custT="1"/>
      <dgm:spPr/>
      <dgm:t>
        <a:bodyPr/>
        <a:lstStyle/>
        <a:p>
          <a:r>
            <a:rPr lang="en-US" sz="2000" dirty="0" smtClean="0"/>
            <a:t>HRO </a:t>
          </a:r>
          <a:r>
            <a:rPr lang="en-US" sz="2000" dirty="0" err="1" smtClean="0"/>
            <a:t>Weick</a:t>
          </a:r>
          <a:r>
            <a:rPr lang="en-US" sz="2000" dirty="0" smtClean="0"/>
            <a:t> and Sutcliffe 2001</a:t>
          </a:r>
          <a:endParaRPr lang="en-US" sz="2000" dirty="0"/>
        </a:p>
      </dgm:t>
    </dgm:pt>
    <dgm:pt modelId="{66C56137-4973-49B0-A80F-9B6691FA97A6}" type="parTrans" cxnId="{C985E09A-2E0C-4901-8EC3-C17AF9FF40E1}">
      <dgm:prSet/>
      <dgm:spPr/>
      <dgm:t>
        <a:bodyPr/>
        <a:lstStyle/>
        <a:p>
          <a:endParaRPr lang="en-US"/>
        </a:p>
      </dgm:t>
    </dgm:pt>
    <dgm:pt modelId="{492182E6-0EE7-45EC-B0FA-EAAFC15D8521}" type="sibTrans" cxnId="{C985E09A-2E0C-4901-8EC3-C17AF9FF40E1}">
      <dgm:prSet/>
      <dgm:spPr/>
      <dgm:t>
        <a:bodyPr/>
        <a:lstStyle/>
        <a:p>
          <a:endParaRPr lang="en-US"/>
        </a:p>
      </dgm:t>
    </dgm:pt>
    <dgm:pt modelId="{AE86F9A9-A9F3-4944-A504-44F5D8D5155D}">
      <dgm:prSet phldrT="[Text]" custT="1"/>
      <dgm:spPr/>
      <dgm:t>
        <a:bodyPr/>
        <a:lstStyle/>
        <a:p>
          <a:r>
            <a:rPr lang="en-US" sz="2000" dirty="0" smtClean="0"/>
            <a:t>Medical Error: the second victim. BMJ 320 (7237):726</a:t>
          </a:r>
          <a:endParaRPr lang="en-US" sz="2000" dirty="0"/>
        </a:p>
      </dgm:t>
    </dgm:pt>
    <dgm:pt modelId="{0544B4E2-DB6E-43F6-B276-561C6C010187}" type="parTrans" cxnId="{4DEB75F2-55F9-4C54-9744-38D05CA3DFBF}">
      <dgm:prSet/>
      <dgm:spPr/>
    </dgm:pt>
    <dgm:pt modelId="{87C2A39D-1C66-4A87-BB92-A92C76C88E25}" type="sibTrans" cxnId="{4DEB75F2-55F9-4C54-9744-38D05CA3DFBF}">
      <dgm:prSet/>
      <dgm:spPr/>
    </dgm:pt>
    <dgm:pt modelId="{FEA323FF-E5F7-49C5-BF0F-1C870775D9F3}" type="pres">
      <dgm:prSet presAssocID="{6C527B81-132C-408E-9546-51DA77B61C9C}" presName="linear" presStyleCnt="0">
        <dgm:presLayoutVars>
          <dgm:dir/>
          <dgm:animLvl val="lvl"/>
          <dgm:resizeHandles val="exact"/>
        </dgm:presLayoutVars>
      </dgm:prSet>
      <dgm:spPr/>
      <dgm:t>
        <a:bodyPr/>
        <a:lstStyle/>
        <a:p>
          <a:endParaRPr lang="en-US"/>
        </a:p>
      </dgm:t>
    </dgm:pt>
    <dgm:pt modelId="{D7D2525D-4845-4E85-9FFC-D863404D6FBE}" type="pres">
      <dgm:prSet presAssocID="{AA3FEA71-74DB-49A8-99B9-629AF37685F5}" presName="parentLin" presStyleCnt="0"/>
      <dgm:spPr/>
    </dgm:pt>
    <dgm:pt modelId="{A8BEC46E-C419-4655-8295-E2B689880ED0}" type="pres">
      <dgm:prSet presAssocID="{AA3FEA71-74DB-49A8-99B9-629AF37685F5}" presName="parentLeftMargin" presStyleLbl="node1" presStyleIdx="0" presStyleCnt="4"/>
      <dgm:spPr/>
      <dgm:t>
        <a:bodyPr/>
        <a:lstStyle/>
        <a:p>
          <a:endParaRPr lang="en-US"/>
        </a:p>
      </dgm:t>
    </dgm:pt>
    <dgm:pt modelId="{A2AE29F6-BDC6-4E3B-A819-C806E5C92430}" type="pres">
      <dgm:prSet presAssocID="{AA3FEA71-74DB-49A8-99B9-629AF37685F5}" presName="parentText" presStyleLbl="node1" presStyleIdx="0" presStyleCnt="4">
        <dgm:presLayoutVars>
          <dgm:chMax val="0"/>
          <dgm:bulletEnabled val="1"/>
        </dgm:presLayoutVars>
      </dgm:prSet>
      <dgm:spPr/>
      <dgm:t>
        <a:bodyPr/>
        <a:lstStyle/>
        <a:p>
          <a:endParaRPr lang="en-US"/>
        </a:p>
      </dgm:t>
    </dgm:pt>
    <dgm:pt modelId="{B4A186EF-234C-4F01-8A58-D1F4CB72C381}" type="pres">
      <dgm:prSet presAssocID="{AA3FEA71-74DB-49A8-99B9-629AF37685F5}" presName="negativeSpace" presStyleCnt="0"/>
      <dgm:spPr/>
    </dgm:pt>
    <dgm:pt modelId="{2DE062DD-8693-45AD-9659-88DB8AE108BB}" type="pres">
      <dgm:prSet presAssocID="{AA3FEA71-74DB-49A8-99B9-629AF37685F5}" presName="childText" presStyleLbl="conFgAcc1" presStyleIdx="0" presStyleCnt="4">
        <dgm:presLayoutVars>
          <dgm:bulletEnabled val="1"/>
        </dgm:presLayoutVars>
      </dgm:prSet>
      <dgm:spPr/>
    </dgm:pt>
    <dgm:pt modelId="{4964891B-A4B9-4478-8058-96E2F1855A93}" type="pres">
      <dgm:prSet presAssocID="{D934443F-9AA1-4A4C-8100-3A11DC54405D}" presName="spaceBetweenRectangles" presStyleCnt="0"/>
      <dgm:spPr/>
    </dgm:pt>
    <dgm:pt modelId="{61E8C6C1-6E99-40C9-9F40-D13F6CCBA6A8}" type="pres">
      <dgm:prSet presAssocID="{653674E1-3309-4113-ABC0-B58BD339680A}" presName="parentLin" presStyleCnt="0"/>
      <dgm:spPr/>
    </dgm:pt>
    <dgm:pt modelId="{24A6C7C8-C6BC-4931-ABA8-9EF526561F1C}" type="pres">
      <dgm:prSet presAssocID="{653674E1-3309-4113-ABC0-B58BD339680A}" presName="parentLeftMargin" presStyleLbl="node1" presStyleIdx="0" presStyleCnt="4"/>
      <dgm:spPr/>
      <dgm:t>
        <a:bodyPr/>
        <a:lstStyle/>
        <a:p>
          <a:endParaRPr lang="en-US"/>
        </a:p>
      </dgm:t>
    </dgm:pt>
    <dgm:pt modelId="{AB4E2FB3-C17E-41A4-BA0A-3966D307AC86}" type="pres">
      <dgm:prSet presAssocID="{653674E1-3309-4113-ABC0-B58BD339680A}" presName="parentText" presStyleLbl="node1" presStyleIdx="1" presStyleCnt="4">
        <dgm:presLayoutVars>
          <dgm:chMax val="0"/>
          <dgm:bulletEnabled val="1"/>
        </dgm:presLayoutVars>
      </dgm:prSet>
      <dgm:spPr/>
      <dgm:t>
        <a:bodyPr/>
        <a:lstStyle/>
        <a:p>
          <a:endParaRPr lang="en-US"/>
        </a:p>
      </dgm:t>
    </dgm:pt>
    <dgm:pt modelId="{7596E46A-AAC3-4DE0-82BC-EEFD5EC54A1B}" type="pres">
      <dgm:prSet presAssocID="{653674E1-3309-4113-ABC0-B58BD339680A}" presName="negativeSpace" presStyleCnt="0"/>
      <dgm:spPr/>
    </dgm:pt>
    <dgm:pt modelId="{ED53A097-107C-4658-9FB5-22DFE80E9A1A}" type="pres">
      <dgm:prSet presAssocID="{653674E1-3309-4113-ABC0-B58BD339680A}" presName="childText" presStyleLbl="conFgAcc1" presStyleIdx="1" presStyleCnt="4">
        <dgm:presLayoutVars>
          <dgm:bulletEnabled val="1"/>
        </dgm:presLayoutVars>
      </dgm:prSet>
      <dgm:spPr/>
    </dgm:pt>
    <dgm:pt modelId="{A165789E-3522-482F-8988-A53C25353B5F}" type="pres">
      <dgm:prSet presAssocID="{B6A84AD2-5C88-49E9-9BAD-C61FC2292E96}" presName="spaceBetweenRectangles" presStyleCnt="0"/>
      <dgm:spPr/>
    </dgm:pt>
    <dgm:pt modelId="{F15355E2-C4C2-4D90-82AE-D3E560138D7F}" type="pres">
      <dgm:prSet presAssocID="{9A00C60B-D516-48A1-A6C3-3F6E7D45D3E4}" presName="parentLin" presStyleCnt="0"/>
      <dgm:spPr/>
    </dgm:pt>
    <dgm:pt modelId="{AAA153EE-5259-4DF5-9260-0A8DE77D48A7}" type="pres">
      <dgm:prSet presAssocID="{9A00C60B-D516-48A1-A6C3-3F6E7D45D3E4}" presName="parentLeftMargin" presStyleLbl="node1" presStyleIdx="1" presStyleCnt="4"/>
      <dgm:spPr/>
      <dgm:t>
        <a:bodyPr/>
        <a:lstStyle/>
        <a:p>
          <a:endParaRPr lang="en-US"/>
        </a:p>
      </dgm:t>
    </dgm:pt>
    <dgm:pt modelId="{4F29158A-028A-4D55-8AD8-D83B0156D706}" type="pres">
      <dgm:prSet presAssocID="{9A00C60B-D516-48A1-A6C3-3F6E7D45D3E4}" presName="parentText" presStyleLbl="node1" presStyleIdx="2" presStyleCnt="4">
        <dgm:presLayoutVars>
          <dgm:chMax val="0"/>
          <dgm:bulletEnabled val="1"/>
        </dgm:presLayoutVars>
      </dgm:prSet>
      <dgm:spPr/>
      <dgm:t>
        <a:bodyPr/>
        <a:lstStyle/>
        <a:p>
          <a:endParaRPr lang="en-US"/>
        </a:p>
      </dgm:t>
    </dgm:pt>
    <dgm:pt modelId="{079826AD-752E-4BC4-A0BC-50EAAD50668F}" type="pres">
      <dgm:prSet presAssocID="{9A00C60B-D516-48A1-A6C3-3F6E7D45D3E4}" presName="negativeSpace" presStyleCnt="0"/>
      <dgm:spPr/>
    </dgm:pt>
    <dgm:pt modelId="{42B9CEA2-D441-4181-938D-BC713776299F}" type="pres">
      <dgm:prSet presAssocID="{9A00C60B-D516-48A1-A6C3-3F6E7D45D3E4}" presName="childText" presStyleLbl="conFgAcc1" presStyleIdx="2" presStyleCnt="4">
        <dgm:presLayoutVars>
          <dgm:bulletEnabled val="1"/>
        </dgm:presLayoutVars>
      </dgm:prSet>
      <dgm:spPr/>
    </dgm:pt>
    <dgm:pt modelId="{765A82DE-3883-49B7-B4A7-699B9F09AC74}" type="pres">
      <dgm:prSet presAssocID="{492182E6-0EE7-45EC-B0FA-EAAFC15D8521}" presName="spaceBetweenRectangles" presStyleCnt="0"/>
      <dgm:spPr/>
    </dgm:pt>
    <dgm:pt modelId="{FFAC5A06-D2AC-4085-83B5-5C1390CBE3AD}" type="pres">
      <dgm:prSet presAssocID="{AE86F9A9-A9F3-4944-A504-44F5D8D5155D}" presName="parentLin" presStyleCnt="0"/>
      <dgm:spPr/>
    </dgm:pt>
    <dgm:pt modelId="{6927A0A0-977E-4113-BD20-F40E1509F1A6}" type="pres">
      <dgm:prSet presAssocID="{AE86F9A9-A9F3-4944-A504-44F5D8D5155D}" presName="parentLeftMargin" presStyleLbl="node1" presStyleIdx="2" presStyleCnt="4"/>
      <dgm:spPr/>
      <dgm:t>
        <a:bodyPr/>
        <a:lstStyle/>
        <a:p>
          <a:endParaRPr lang="en-US"/>
        </a:p>
      </dgm:t>
    </dgm:pt>
    <dgm:pt modelId="{64BF3999-F7E7-4048-A24F-7B9411D444D9}" type="pres">
      <dgm:prSet presAssocID="{AE86F9A9-A9F3-4944-A504-44F5D8D5155D}" presName="parentText" presStyleLbl="node1" presStyleIdx="3" presStyleCnt="4">
        <dgm:presLayoutVars>
          <dgm:chMax val="0"/>
          <dgm:bulletEnabled val="1"/>
        </dgm:presLayoutVars>
      </dgm:prSet>
      <dgm:spPr/>
      <dgm:t>
        <a:bodyPr/>
        <a:lstStyle/>
        <a:p>
          <a:endParaRPr lang="en-US"/>
        </a:p>
      </dgm:t>
    </dgm:pt>
    <dgm:pt modelId="{3FFD448F-795F-4954-A7C1-0C18D95CCD29}" type="pres">
      <dgm:prSet presAssocID="{AE86F9A9-A9F3-4944-A504-44F5D8D5155D}" presName="negativeSpace" presStyleCnt="0"/>
      <dgm:spPr/>
    </dgm:pt>
    <dgm:pt modelId="{9DCEE276-14F3-4B05-BF5C-3A20780A5436}" type="pres">
      <dgm:prSet presAssocID="{AE86F9A9-A9F3-4944-A504-44F5D8D5155D}" presName="childText" presStyleLbl="conFgAcc1" presStyleIdx="3" presStyleCnt="4">
        <dgm:presLayoutVars>
          <dgm:bulletEnabled val="1"/>
        </dgm:presLayoutVars>
      </dgm:prSet>
      <dgm:spPr/>
    </dgm:pt>
  </dgm:ptLst>
  <dgm:cxnLst>
    <dgm:cxn modelId="{6E630914-D541-4D1F-AD7E-6E29548BAE87}" type="presOf" srcId="{653674E1-3309-4113-ABC0-B58BD339680A}" destId="{AB4E2FB3-C17E-41A4-BA0A-3966D307AC86}" srcOrd="1" destOrd="0" presId="urn:microsoft.com/office/officeart/2005/8/layout/list1"/>
    <dgm:cxn modelId="{E3B907BF-F5B4-4AD6-8DDB-69802E67BF7F}" type="presOf" srcId="{9A00C60B-D516-48A1-A6C3-3F6E7D45D3E4}" destId="{AAA153EE-5259-4DF5-9260-0A8DE77D48A7}" srcOrd="0" destOrd="0" presId="urn:microsoft.com/office/officeart/2005/8/layout/list1"/>
    <dgm:cxn modelId="{562FD0D8-235F-4ECD-AFB8-FA797FC7AC27}" type="presOf" srcId="{653674E1-3309-4113-ABC0-B58BD339680A}" destId="{24A6C7C8-C6BC-4931-ABA8-9EF526561F1C}" srcOrd="0" destOrd="0" presId="urn:microsoft.com/office/officeart/2005/8/layout/list1"/>
    <dgm:cxn modelId="{C985E09A-2E0C-4901-8EC3-C17AF9FF40E1}" srcId="{6C527B81-132C-408E-9546-51DA77B61C9C}" destId="{9A00C60B-D516-48A1-A6C3-3F6E7D45D3E4}" srcOrd="2" destOrd="0" parTransId="{66C56137-4973-49B0-A80F-9B6691FA97A6}" sibTransId="{492182E6-0EE7-45EC-B0FA-EAAFC15D8521}"/>
    <dgm:cxn modelId="{BA67DD3F-3928-451B-AF31-48105B63B22D}" type="presOf" srcId="{AA3FEA71-74DB-49A8-99B9-629AF37685F5}" destId="{A2AE29F6-BDC6-4E3B-A819-C806E5C92430}" srcOrd="1" destOrd="0" presId="urn:microsoft.com/office/officeart/2005/8/layout/list1"/>
    <dgm:cxn modelId="{E5833070-4CCE-4CD6-ADB5-86EAAE92BD5E}" type="presOf" srcId="{AA3FEA71-74DB-49A8-99B9-629AF37685F5}" destId="{A8BEC46E-C419-4655-8295-E2B689880ED0}" srcOrd="0" destOrd="0" presId="urn:microsoft.com/office/officeart/2005/8/layout/list1"/>
    <dgm:cxn modelId="{6FB0B7A9-0E13-4AFF-A2F8-D1331171E256}" srcId="{6C527B81-132C-408E-9546-51DA77B61C9C}" destId="{653674E1-3309-4113-ABC0-B58BD339680A}" srcOrd="1" destOrd="0" parTransId="{426B8611-A843-4863-9670-1F460A2A7074}" sibTransId="{B6A84AD2-5C88-49E9-9BAD-C61FC2292E96}"/>
    <dgm:cxn modelId="{4DEB75F2-55F9-4C54-9744-38D05CA3DFBF}" srcId="{6C527B81-132C-408E-9546-51DA77B61C9C}" destId="{AE86F9A9-A9F3-4944-A504-44F5D8D5155D}" srcOrd="3" destOrd="0" parTransId="{0544B4E2-DB6E-43F6-B276-561C6C010187}" sibTransId="{87C2A39D-1C66-4A87-BB92-A92C76C88E25}"/>
    <dgm:cxn modelId="{2993BA75-C1C4-44AA-8532-C0E1EFC80679}" type="presOf" srcId="{6C527B81-132C-408E-9546-51DA77B61C9C}" destId="{FEA323FF-E5F7-49C5-BF0F-1C870775D9F3}" srcOrd="0" destOrd="0" presId="urn:microsoft.com/office/officeart/2005/8/layout/list1"/>
    <dgm:cxn modelId="{9F677C5C-E743-41BA-BB60-0A197FF12BED}" type="presOf" srcId="{9A00C60B-D516-48A1-A6C3-3F6E7D45D3E4}" destId="{4F29158A-028A-4D55-8AD8-D83B0156D706}" srcOrd="1" destOrd="0" presId="urn:microsoft.com/office/officeart/2005/8/layout/list1"/>
    <dgm:cxn modelId="{5E1F68FC-0962-4274-9841-ACD45BD4712F}" srcId="{6C527B81-132C-408E-9546-51DA77B61C9C}" destId="{AA3FEA71-74DB-49A8-99B9-629AF37685F5}" srcOrd="0" destOrd="0" parTransId="{CAE5C2C8-0658-4F7A-A85C-B8F2BFB2BAA1}" sibTransId="{D934443F-9AA1-4A4C-8100-3A11DC54405D}"/>
    <dgm:cxn modelId="{D4211F54-AC7F-4BE2-9939-3C580EE9BCDA}" type="presOf" srcId="{AE86F9A9-A9F3-4944-A504-44F5D8D5155D}" destId="{64BF3999-F7E7-4048-A24F-7B9411D444D9}" srcOrd="1" destOrd="0" presId="urn:microsoft.com/office/officeart/2005/8/layout/list1"/>
    <dgm:cxn modelId="{F1279914-896F-4C4B-ADEC-D52E9AA36854}" type="presOf" srcId="{AE86F9A9-A9F3-4944-A504-44F5D8D5155D}" destId="{6927A0A0-977E-4113-BD20-F40E1509F1A6}" srcOrd="0" destOrd="0" presId="urn:microsoft.com/office/officeart/2005/8/layout/list1"/>
    <dgm:cxn modelId="{7E2B681B-8EF8-4FBC-AB7B-3CAF5EB74669}" type="presParOf" srcId="{FEA323FF-E5F7-49C5-BF0F-1C870775D9F3}" destId="{D7D2525D-4845-4E85-9FFC-D863404D6FBE}" srcOrd="0" destOrd="0" presId="urn:microsoft.com/office/officeart/2005/8/layout/list1"/>
    <dgm:cxn modelId="{A39E3B67-C664-40BB-8EFD-C07595203E41}" type="presParOf" srcId="{D7D2525D-4845-4E85-9FFC-D863404D6FBE}" destId="{A8BEC46E-C419-4655-8295-E2B689880ED0}" srcOrd="0" destOrd="0" presId="urn:microsoft.com/office/officeart/2005/8/layout/list1"/>
    <dgm:cxn modelId="{9A8459F1-5394-4470-BFE6-C0A6E9BED0A5}" type="presParOf" srcId="{D7D2525D-4845-4E85-9FFC-D863404D6FBE}" destId="{A2AE29F6-BDC6-4E3B-A819-C806E5C92430}" srcOrd="1" destOrd="0" presId="urn:microsoft.com/office/officeart/2005/8/layout/list1"/>
    <dgm:cxn modelId="{7EB1232E-9623-443D-A6D0-2694F8740680}" type="presParOf" srcId="{FEA323FF-E5F7-49C5-BF0F-1C870775D9F3}" destId="{B4A186EF-234C-4F01-8A58-D1F4CB72C381}" srcOrd="1" destOrd="0" presId="urn:microsoft.com/office/officeart/2005/8/layout/list1"/>
    <dgm:cxn modelId="{08985A66-B2DC-4B22-8541-96480EBBCBA5}" type="presParOf" srcId="{FEA323FF-E5F7-49C5-BF0F-1C870775D9F3}" destId="{2DE062DD-8693-45AD-9659-88DB8AE108BB}" srcOrd="2" destOrd="0" presId="urn:microsoft.com/office/officeart/2005/8/layout/list1"/>
    <dgm:cxn modelId="{80F752CF-3E2E-4B56-ADA8-2450B3DA219C}" type="presParOf" srcId="{FEA323FF-E5F7-49C5-BF0F-1C870775D9F3}" destId="{4964891B-A4B9-4478-8058-96E2F1855A93}" srcOrd="3" destOrd="0" presId="urn:microsoft.com/office/officeart/2005/8/layout/list1"/>
    <dgm:cxn modelId="{8D8A89D2-874B-4521-8866-38A218EC455B}" type="presParOf" srcId="{FEA323FF-E5F7-49C5-BF0F-1C870775D9F3}" destId="{61E8C6C1-6E99-40C9-9F40-D13F6CCBA6A8}" srcOrd="4" destOrd="0" presId="urn:microsoft.com/office/officeart/2005/8/layout/list1"/>
    <dgm:cxn modelId="{B58B00C1-43B1-474B-AD0E-ED2C93F2E6A8}" type="presParOf" srcId="{61E8C6C1-6E99-40C9-9F40-D13F6CCBA6A8}" destId="{24A6C7C8-C6BC-4931-ABA8-9EF526561F1C}" srcOrd="0" destOrd="0" presId="urn:microsoft.com/office/officeart/2005/8/layout/list1"/>
    <dgm:cxn modelId="{168BE3F1-5092-4495-BB6F-E1F938703D54}" type="presParOf" srcId="{61E8C6C1-6E99-40C9-9F40-D13F6CCBA6A8}" destId="{AB4E2FB3-C17E-41A4-BA0A-3966D307AC86}" srcOrd="1" destOrd="0" presId="urn:microsoft.com/office/officeart/2005/8/layout/list1"/>
    <dgm:cxn modelId="{A3F26CB2-3EBA-44B2-A38B-16365C813EDD}" type="presParOf" srcId="{FEA323FF-E5F7-49C5-BF0F-1C870775D9F3}" destId="{7596E46A-AAC3-4DE0-82BC-EEFD5EC54A1B}" srcOrd="5" destOrd="0" presId="urn:microsoft.com/office/officeart/2005/8/layout/list1"/>
    <dgm:cxn modelId="{F802AA85-CD60-4E27-A4C3-E1F7EF4D5CC8}" type="presParOf" srcId="{FEA323FF-E5F7-49C5-BF0F-1C870775D9F3}" destId="{ED53A097-107C-4658-9FB5-22DFE80E9A1A}" srcOrd="6" destOrd="0" presId="urn:microsoft.com/office/officeart/2005/8/layout/list1"/>
    <dgm:cxn modelId="{3CEA50E2-3DB2-4A33-B043-C7DBF33A0871}" type="presParOf" srcId="{FEA323FF-E5F7-49C5-BF0F-1C870775D9F3}" destId="{A165789E-3522-482F-8988-A53C25353B5F}" srcOrd="7" destOrd="0" presId="urn:microsoft.com/office/officeart/2005/8/layout/list1"/>
    <dgm:cxn modelId="{F87A9FAE-7D41-46CA-A00D-86480B8E1F4D}" type="presParOf" srcId="{FEA323FF-E5F7-49C5-BF0F-1C870775D9F3}" destId="{F15355E2-C4C2-4D90-82AE-D3E560138D7F}" srcOrd="8" destOrd="0" presId="urn:microsoft.com/office/officeart/2005/8/layout/list1"/>
    <dgm:cxn modelId="{29F8DA16-1558-40CF-A5AC-352C6258F1C8}" type="presParOf" srcId="{F15355E2-C4C2-4D90-82AE-D3E560138D7F}" destId="{AAA153EE-5259-4DF5-9260-0A8DE77D48A7}" srcOrd="0" destOrd="0" presId="urn:microsoft.com/office/officeart/2005/8/layout/list1"/>
    <dgm:cxn modelId="{7C6CEDD9-4253-4079-82CA-AB24070111F5}" type="presParOf" srcId="{F15355E2-C4C2-4D90-82AE-D3E560138D7F}" destId="{4F29158A-028A-4D55-8AD8-D83B0156D706}" srcOrd="1" destOrd="0" presId="urn:microsoft.com/office/officeart/2005/8/layout/list1"/>
    <dgm:cxn modelId="{DCCB0117-8B07-47E9-9D87-C64DA7F13274}" type="presParOf" srcId="{FEA323FF-E5F7-49C5-BF0F-1C870775D9F3}" destId="{079826AD-752E-4BC4-A0BC-50EAAD50668F}" srcOrd="9" destOrd="0" presId="urn:microsoft.com/office/officeart/2005/8/layout/list1"/>
    <dgm:cxn modelId="{FD2BC105-B831-4F5F-8A1D-26CB0EE73457}" type="presParOf" srcId="{FEA323FF-E5F7-49C5-BF0F-1C870775D9F3}" destId="{42B9CEA2-D441-4181-938D-BC713776299F}" srcOrd="10" destOrd="0" presId="urn:microsoft.com/office/officeart/2005/8/layout/list1"/>
    <dgm:cxn modelId="{2670E459-0E71-4654-909B-6D069A23ADF3}" type="presParOf" srcId="{FEA323FF-E5F7-49C5-BF0F-1C870775D9F3}" destId="{765A82DE-3883-49B7-B4A7-699B9F09AC74}" srcOrd="11" destOrd="0" presId="urn:microsoft.com/office/officeart/2005/8/layout/list1"/>
    <dgm:cxn modelId="{93D5AFA2-3AEB-4E63-8DDC-7C6002D38053}" type="presParOf" srcId="{FEA323FF-E5F7-49C5-BF0F-1C870775D9F3}" destId="{FFAC5A06-D2AC-4085-83B5-5C1390CBE3AD}" srcOrd="12" destOrd="0" presId="urn:microsoft.com/office/officeart/2005/8/layout/list1"/>
    <dgm:cxn modelId="{932EAFDF-1DF6-4AAF-A1FF-7C0B6478A7B1}" type="presParOf" srcId="{FFAC5A06-D2AC-4085-83B5-5C1390CBE3AD}" destId="{6927A0A0-977E-4113-BD20-F40E1509F1A6}" srcOrd="0" destOrd="0" presId="urn:microsoft.com/office/officeart/2005/8/layout/list1"/>
    <dgm:cxn modelId="{A580F5DB-1FFC-4DD3-B086-3E8C0855D8AD}" type="presParOf" srcId="{FFAC5A06-D2AC-4085-83B5-5C1390CBE3AD}" destId="{64BF3999-F7E7-4048-A24F-7B9411D444D9}" srcOrd="1" destOrd="0" presId="urn:microsoft.com/office/officeart/2005/8/layout/list1"/>
    <dgm:cxn modelId="{C716B78A-D903-44C1-8225-3F374AA3DC74}" type="presParOf" srcId="{FEA323FF-E5F7-49C5-BF0F-1C870775D9F3}" destId="{3FFD448F-795F-4954-A7C1-0C18D95CCD29}" srcOrd="13" destOrd="0" presId="urn:microsoft.com/office/officeart/2005/8/layout/list1"/>
    <dgm:cxn modelId="{21AACB58-00C8-47EF-8ED4-9B6042D5E444}" type="presParOf" srcId="{FEA323FF-E5F7-49C5-BF0F-1C870775D9F3}" destId="{9DCEE276-14F3-4B05-BF5C-3A20780A5436}" srcOrd="14" destOrd="0" presId="urn:microsoft.com/office/officeart/2005/8/layout/list1"/>
  </dgm:cxnLst>
  <dgm:bg/>
  <dgm:whole/>
</dgm:dataModel>
</file>

<file path=ppt/diagrams/data4.xml><?xml version="1.0" encoding="utf-8"?>
<dgm:dataModel xmlns:dgm="http://schemas.openxmlformats.org/drawingml/2006/diagram" xmlns:a="http://schemas.openxmlformats.org/drawingml/2006/main">
  <dgm:ptLst>
    <dgm:pt modelId="{898843E1-CB9B-41CC-BAFB-35F4802682A7}" type="doc">
      <dgm:prSet loTypeId="urn:microsoft.com/office/officeart/2005/8/layout/hierarchy5" loCatId="hierarchy" qsTypeId="urn:microsoft.com/office/officeart/2005/8/quickstyle/simple1" qsCatId="simple" csTypeId="urn:microsoft.com/office/officeart/2005/8/colors/colorful4" csCatId="colorful" phldr="1"/>
      <dgm:spPr/>
      <dgm:t>
        <a:bodyPr/>
        <a:lstStyle/>
        <a:p>
          <a:endParaRPr lang="en-US"/>
        </a:p>
      </dgm:t>
    </dgm:pt>
    <dgm:pt modelId="{0D4E2E73-2E77-4848-AEBC-C3D5BA288EA8}">
      <dgm:prSet phldrT="[Text]" custT="1"/>
      <dgm:spPr/>
      <dgm:t>
        <a:bodyPr/>
        <a:lstStyle/>
        <a:p>
          <a:r>
            <a:rPr lang="en-US" sz="3200" dirty="0" smtClean="0"/>
            <a:t>Harm</a:t>
          </a:r>
          <a:endParaRPr lang="en-US" sz="3200" dirty="0"/>
        </a:p>
      </dgm:t>
    </dgm:pt>
    <dgm:pt modelId="{8331E3B8-177D-421C-ACA6-7EBAC7CF992F}" type="parTrans" cxnId="{75CE227A-0620-417B-BA83-0B7802B792B0}">
      <dgm:prSet/>
      <dgm:spPr/>
      <dgm:t>
        <a:bodyPr/>
        <a:lstStyle/>
        <a:p>
          <a:endParaRPr lang="en-US"/>
        </a:p>
      </dgm:t>
    </dgm:pt>
    <dgm:pt modelId="{7B83B305-3426-4579-B164-594262D65892}" type="sibTrans" cxnId="{75CE227A-0620-417B-BA83-0B7802B792B0}">
      <dgm:prSet/>
      <dgm:spPr/>
      <dgm:t>
        <a:bodyPr/>
        <a:lstStyle/>
        <a:p>
          <a:endParaRPr lang="en-US"/>
        </a:p>
      </dgm:t>
    </dgm:pt>
    <dgm:pt modelId="{E1344348-269E-4A65-B0BF-5955A89C5BF7}">
      <dgm:prSet phldrT="[Text]" custT="1"/>
      <dgm:spPr/>
      <dgm:t>
        <a:bodyPr/>
        <a:lstStyle/>
        <a:p>
          <a:r>
            <a:rPr lang="en-US" sz="3200" dirty="0" smtClean="0"/>
            <a:t>Incident</a:t>
          </a:r>
          <a:endParaRPr lang="en-US" sz="3200" dirty="0"/>
        </a:p>
      </dgm:t>
    </dgm:pt>
    <dgm:pt modelId="{F88C4A4D-1565-46B4-8D69-8EC3A68CEA02}" type="parTrans" cxnId="{92700A72-7F31-4EF3-B8DA-94359DE4F0CA}">
      <dgm:prSet/>
      <dgm:spPr/>
      <dgm:t>
        <a:bodyPr/>
        <a:lstStyle/>
        <a:p>
          <a:endParaRPr lang="en-US"/>
        </a:p>
      </dgm:t>
    </dgm:pt>
    <dgm:pt modelId="{1ECF032C-787F-4FF0-AE6B-3EE7B2199B15}" type="sibTrans" cxnId="{92700A72-7F31-4EF3-B8DA-94359DE4F0CA}">
      <dgm:prSet/>
      <dgm:spPr/>
      <dgm:t>
        <a:bodyPr/>
        <a:lstStyle/>
        <a:p>
          <a:endParaRPr lang="en-US"/>
        </a:p>
      </dgm:t>
    </dgm:pt>
    <dgm:pt modelId="{49D5BD3A-4D5C-47CF-856F-6CD7EE22E54C}">
      <dgm:prSet phldrT="[Text]" custT="1"/>
      <dgm:spPr/>
      <dgm:t>
        <a:bodyPr/>
        <a:lstStyle/>
        <a:p>
          <a:r>
            <a:rPr lang="en-US" sz="3200" dirty="0" smtClean="0"/>
            <a:t>Internal team</a:t>
          </a:r>
          <a:endParaRPr lang="en-US" sz="3200" dirty="0"/>
        </a:p>
      </dgm:t>
    </dgm:pt>
    <dgm:pt modelId="{146221D7-0A0D-4970-8D4D-75DF5A492B59}" type="parTrans" cxnId="{64A5A62D-60B8-49F2-96FC-633D41CEA3DC}">
      <dgm:prSet/>
      <dgm:spPr/>
      <dgm:t>
        <a:bodyPr/>
        <a:lstStyle/>
        <a:p>
          <a:endParaRPr lang="en-US"/>
        </a:p>
      </dgm:t>
    </dgm:pt>
    <dgm:pt modelId="{62E0066C-5D5E-4091-B689-EB451D4CAC5E}" type="sibTrans" cxnId="{64A5A62D-60B8-49F2-96FC-633D41CEA3DC}">
      <dgm:prSet/>
      <dgm:spPr/>
      <dgm:t>
        <a:bodyPr/>
        <a:lstStyle/>
        <a:p>
          <a:endParaRPr lang="en-US"/>
        </a:p>
      </dgm:t>
    </dgm:pt>
    <dgm:pt modelId="{F5020B17-A3C7-4DA9-9DE9-1580CFB33875}">
      <dgm:prSet phldrT="[Text]" custT="1"/>
      <dgm:spPr/>
      <dgm:t>
        <a:bodyPr/>
        <a:lstStyle/>
        <a:p>
          <a:r>
            <a:rPr lang="en-US" sz="3200" dirty="0" smtClean="0"/>
            <a:t>Disclosure</a:t>
          </a:r>
          <a:endParaRPr lang="en-US" sz="3200" dirty="0"/>
        </a:p>
      </dgm:t>
    </dgm:pt>
    <dgm:pt modelId="{5442652C-288B-4739-8076-B90DE038C45D}" type="parTrans" cxnId="{01305963-2F2B-48E8-8B52-CC428899B8F7}">
      <dgm:prSet/>
      <dgm:spPr/>
      <dgm:t>
        <a:bodyPr/>
        <a:lstStyle/>
        <a:p>
          <a:endParaRPr lang="en-US"/>
        </a:p>
      </dgm:t>
    </dgm:pt>
    <dgm:pt modelId="{E4FD3331-BB28-49BD-B9C7-E6EA310F7C66}" type="sibTrans" cxnId="{01305963-2F2B-48E8-8B52-CC428899B8F7}">
      <dgm:prSet/>
      <dgm:spPr/>
      <dgm:t>
        <a:bodyPr/>
        <a:lstStyle/>
        <a:p>
          <a:endParaRPr lang="en-US"/>
        </a:p>
      </dgm:t>
    </dgm:pt>
    <dgm:pt modelId="{17FA893A-773C-4DFF-8998-AA9AA4038735}">
      <dgm:prSet phldrT="[Text]" custT="1"/>
      <dgm:spPr/>
      <dgm:t>
        <a:bodyPr/>
        <a:lstStyle/>
        <a:p>
          <a:r>
            <a:rPr lang="en-US" sz="3200" dirty="0" smtClean="0"/>
            <a:t>Patient/Caregivers</a:t>
          </a:r>
          <a:endParaRPr lang="en-US" sz="3200" dirty="0"/>
        </a:p>
      </dgm:t>
    </dgm:pt>
    <dgm:pt modelId="{6A782241-0A73-4D6E-9160-611869765F59}" type="parTrans" cxnId="{384B3AD5-74E0-4E71-92CB-8064F3F7DEF6}">
      <dgm:prSet/>
      <dgm:spPr/>
      <dgm:t>
        <a:bodyPr/>
        <a:lstStyle/>
        <a:p>
          <a:endParaRPr lang="en-US"/>
        </a:p>
      </dgm:t>
    </dgm:pt>
    <dgm:pt modelId="{6E307E50-428D-4FF4-9CC8-79EC9707717B}" type="sibTrans" cxnId="{384B3AD5-74E0-4E71-92CB-8064F3F7DEF6}">
      <dgm:prSet/>
      <dgm:spPr/>
      <dgm:t>
        <a:bodyPr/>
        <a:lstStyle/>
        <a:p>
          <a:endParaRPr lang="en-US"/>
        </a:p>
      </dgm:t>
    </dgm:pt>
    <dgm:pt modelId="{E7B16B36-D9DF-4E48-ABA3-18A90AD41099}">
      <dgm:prSet phldrT="[Text]" phldr="1"/>
      <dgm:spPr/>
      <dgm:t>
        <a:bodyPr/>
        <a:lstStyle/>
        <a:p>
          <a:endParaRPr lang="en-US"/>
        </a:p>
      </dgm:t>
    </dgm:pt>
    <dgm:pt modelId="{D977D4CF-16F1-44D1-B808-602AC16006AE}" type="parTrans" cxnId="{CE2AD433-8658-4826-A928-7D207CBFBA46}">
      <dgm:prSet/>
      <dgm:spPr/>
      <dgm:t>
        <a:bodyPr/>
        <a:lstStyle/>
        <a:p>
          <a:endParaRPr lang="en-US"/>
        </a:p>
      </dgm:t>
    </dgm:pt>
    <dgm:pt modelId="{0E098525-A136-49D0-BC01-5049658B377E}" type="sibTrans" cxnId="{CE2AD433-8658-4826-A928-7D207CBFBA46}">
      <dgm:prSet/>
      <dgm:spPr/>
      <dgm:t>
        <a:bodyPr/>
        <a:lstStyle/>
        <a:p>
          <a:endParaRPr lang="en-US"/>
        </a:p>
      </dgm:t>
    </dgm:pt>
    <dgm:pt modelId="{573B3514-7A78-4A51-A82D-450F5B34F18E}">
      <dgm:prSet phldrT="[Text]" phldr="1"/>
      <dgm:spPr/>
      <dgm:t>
        <a:bodyPr/>
        <a:lstStyle/>
        <a:p>
          <a:endParaRPr lang="en-US"/>
        </a:p>
      </dgm:t>
    </dgm:pt>
    <dgm:pt modelId="{26470303-32FB-4EEA-9743-AE3A170DBFD9}" type="parTrans" cxnId="{52FF52E6-514C-464E-BCDA-5C8F0D0BCB48}">
      <dgm:prSet/>
      <dgm:spPr/>
      <dgm:t>
        <a:bodyPr/>
        <a:lstStyle/>
        <a:p>
          <a:endParaRPr lang="en-US"/>
        </a:p>
      </dgm:t>
    </dgm:pt>
    <dgm:pt modelId="{6B620309-5557-413F-B42D-3B9BADF69005}" type="sibTrans" cxnId="{52FF52E6-514C-464E-BCDA-5C8F0D0BCB48}">
      <dgm:prSet/>
      <dgm:spPr/>
      <dgm:t>
        <a:bodyPr/>
        <a:lstStyle/>
        <a:p>
          <a:endParaRPr lang="en-US"/>
        </a:p>
      </dgm:t>
    </dgm:pt>
    <dgm:pt modelId="{884523F8-0580-4BA1-A4AA-EE6E434165C6}">
      <dgm:prSet phldrT="[Text]" phldr="1"/>
      <dgm:spPr/>
      <dgm:t>
        <a:bodyPr/>
        <a:lstStyle/>
        <a:p>
          <a:endParaRPr lang="en-US" dirty="0"/>
        </a:p>
      </dgm:t>
    </dgm:pt>
    <dgm:pt modelId="{4B2932FF-2132-4D5D-8A0F-3C60ECF0406A}" type="parTrans" cxnId="{909FA6D8-BFE0-4277-8252-3A4B7C26B614}">
      <dgm:prSet/>
      <dgm:spPr/>
      <dgm:t>
        <a:bodyPr/>
        <a:lstStyle/>
        <a:p>
          <a:endParaRPr lang="en-US"/>
        </a:p>
      </dgm:t>
    </dgm:pt>
    <dgm:pt modelId="{A2B7C2B6-3D3A-4834-B0B3-8FE0CEBFFC65}" type="sibTrans" cxnId="{909FA6D8-BFE0-4277-8252-3A4B7C26B614}">
      <dgm:prSet/>
      <dgm:spPr/>
      <dgm:t>
        <a:bodyPr/>
        <a:lstStyle/>
        <a:p>
          <a:endParaRPr lang="en-US"/>
        </a:p>
      </dgm:t>
    </dgm:pt>
    <dgm:pt modelId="{D0DC8474-9E7C-45ED-B56E-B5C0FB6E8C41}" type="pres">
      <dgm:prSet presAssocID="{898843E1-CB9B-41CC-BAFB-35F4802682A7}" presName="mainComposite" presStyleCnt="0">
        <dgm:presLayoutVars>
          <dgm:chPref val="1"/>
          <dgm:dir/>
          <dgm:animOne val="branch"/>
          <dgm:animLvl val="lvl"/>
          <dgm:resizeHandles val="exact"/>
        </dgm:presLayoutVars>
      </dgm:prSet>
      <dgm:spPr/>
      <dgm:t>
        <a:bodyPr/>
        <a:lstStyle/>
        <a:p>
          <a:endParaRPr lang="en-US"/>
        </a:p>
      </dgm:t>
    </dgm:pt>
    <dgm:pt modelId="{B928C4CF-24BE-493B-BFBB-B690DCC2B276}" type="pres">
      <dgm:prSet presAssocID="{898843E1-CB9B-41CC-BAFB-35F4802682A7}" presName="hierFlow" presStyleCnt="0"/>
      <dgm:spPr/>
    </dgm:pt>
    <dgm:pt modelId="{89307775-9BE2-4DAA-A44A-FF0F32BE2CB2}" type="pres">
      <dgm:prSet presAssocID="{898843E1-CB9B-41CC-BAFB-35F4802682A7}" presName="firstBuf" presStyleCnt="0"/>
      <dgm:spPr/>
    </dgm:pt>
    <dgm:pt modelId="{CB233B1F-23FE-4BB4-8B98-CEEBD10F4007}" type="pres">
      <dgm:prSet presAssocID="{898843E1-CB9B-41CC-BAFB-35F4802682A7}" presName="hierChild1" presStyleCnt="0">
        <dgm:presLayoutVars>
          <dgm:chPref val="1"/>
          <dgm:animOne val="branch"/>
          <dgm:animLvl val="lvl"/>
        </dgm:presLayoutVars>
      </dgm:prSet>
      <dgm:spPr/>
    </dgm:pt>
    <dgm:pt modelId="{A926CE2A-BE91-4DD3-AE20-4F976C7BA45E}" type="pres">
      <dgm:prSet presAssocID="{0D4E2E73-2E77-4848-AEBC-C3D5BA288EA8}" presName="Name17" presStyleCnt="0"/>
      <dgm:spPr/>
    </dgm:pt>
    <dgm:pt modelId="{C8D5D297-2E3D-454D-B7D3-8F2CC28FC2EC}" type="pres">
      <dgm:prSet presAssocID="{0D4E2E73-2E77-4848-AEBC-C3D5BA288EA8}" presName="level1Shape" presStyleLbl="node0" presStyleIdx="0" presStyleCnt="1">
        <dgm:presLayoutVars>
          <dgm:chPref val="3"/>
        </dgm:presLayoutVars>
      </dgm:prSet>
      <dgm:spPr/>
      <dgm:t>
        <a:bodyPr/>
        <a:lstStyle/>
        <a:p>
          <a:endParaRPr lang="en-US"/>
        </a:p>
      </dgm:t>
    </dgm:pt>
    <dgm:pt modelId="{D19F483E-718A-4C6D-8194-CF6E788BC6F1}" type="pres">
      <dgm:prSet presAssocID="{0D4E2E73-2E77-4848-AEBC-C3D5BA288EA8}" presName="hierChild2" presStyleCnt="0"/>
      <dgm:spPr/>
    </dgm:pt>
    <dgm:pt modelId="{69BBEFBD-1A4A-47DC-AC6C-CF027827C100}" type="pres">
      <dgm:prSet presAssocID="{F88C4A4D-1565-46B4-8D69-8EC3A68CEA02}" presName="Name25" presStyleLbl="parChTrans1D2" presStyleIdx="0" presStyleCnt="2"/>
      <dgm:spPr/>
      <dgm:t>
        <a:bodyPr/>
        <a:lstStyle/>
        <a:p>
          <a:endParaRPr lang="en-US"/>
        </a:p>
      </dgm:t>
    </dgm:pt>
    <dgm:pt modelId="{988F0072-451F-4ED0-B950-13CDAB34D8BE}" type="pres">
      <dgm:prSet presAssocID="{F88C4A4D-1565-46B4-8D69-8EC3A68CEA02}" presName="connTx" presStyleLbl="parChTrans1D2" presStyleIdx="0" presStyleCnt="2"/>
      <dgm:spPr/>
      <dgm:t>
        <a:bodyPr/>
        <a:lstStyle/>
        <a:p>
          <a:endParaRPr lang="en-US"/>
        </a:p>
      </dgm:t>
    </dgm:pt>
    <dgm:pt modelId="{D48E8E70-1991-40D5-9B7C-4DAE78EB1135}" type="pres">
      <dgm:prSet presAssocID="{E1344348-269E-4A65-B0BF-5955A89C5BF7}" presName="Name30" presStyleCnt="0"/>
      <dgm:spPr/>
    </dgm:pt>
    <dgm:pt modelId="{103D8975-6AF4-4631-8F27-263AC2AF0674}" type="pres">
      <dgm:prSet presAssocID="{E1344348-269E-4A65-B0BF-5955A89C5BF7}" presName="level2Shape" presStyleLbl="node2" presStyleIdx="0" presStyleCnt="2"/>
      <dgm:spPr/>
      <dgm:t>
        <a:bodyPr/>
        <a:lstStyle/>
        <a:p>
          <a:endParaRPr lang="en-US"/>
        </a:p>
      </dgm:t>
    </dgm:pt>
    <dgm:pt modelId="{034D655A-25AE-46EE-BD75-3E5F83A08EA7}" type="pres">
      <dgm:prSet presAssocID="{E1344348-269E-4A65-B0BF-5955A89C5BF7}" presName="hierChild3" presStyleCnt="0"/>
      <dgm:spPr/>
    </dgm:pt>
    <dgm:pt modelId="{92B2CD88-5944-4905-ADDF-453FA6A83733}" type="pres">
      <dgm:prSet presAssocID="{146221D7-0A0D-4970-8D4D-75DF5A492B59}" presName="Name25" presStyleLbl="parChTrans1D3" presStyleIdx="0" presStyleCnt="2"/>
      <dgm:spPr/>
      <dgm:t>
        <a:bodyPr/>
        <a:lstStyle/>
        <a:p>
          <a:endParaRPr lang="en-US"/>
        </a:p>
      </dgm:t>
    </dgm:pt>
    <dgm:pt modelId="{3BFD02B7-6508-479F-8348-1D1A502EDCDB}" type="pres">
      <dgm:prSet presAssocID="{146221D7-0A0D-4970-8D4D-75DF5A492B59}" presName="connTx" presStyleLbl="parChTrans1D3" presStyleIdx="0" presStyleCnt="2"/>
      <dgm:spPr/>
      <dgm:t>
        <a:bodyPr/>
        <a:lstStyle/>
        <a:p>
          <a:endParaRPr lang="en-US"/>
        </a:p>
      </dgm:t>
    </dgm:pt>
    <dgm:pt modelId="{0E31F2B7-356F-46FD-9719-521488D2C07E}" type="pres">
      <dgm:prSet presAssocID="{49D5BD3A-4D5C-47CF-856F-6CD7EE22E54C}" presName="Name30" presStyleCnt="0"/>
      <dgm:spPr/>
    </dgm:pt>
    <dgm:pt modelId="{71106601-1C92-41D2-82D0-17A43B9A0ADB}" type="pres">
      <dgm:prSet presAssocID="{49D5BD3A-4D5C-47CF-856F-6CD7EE22E54C}" presName="level2Shape" presStyleLbl="node3" presStyleIdx="0" presStyleCnt="2"/>
      <dgm:spPr/>
      <dgm:t>
        <a:bodyPr/>
        <a:lstStyle/>
        <a:p>
          <a:endParaRPr lang="en-US"/>
        </a:p>
      </dgm:t>
    </dgm:pt>
    <dgm:pt modelId="{CFAA14D6-F13D-4239-811A-896940DBAC00}" type="pres">
      <dgm:prSet presAssocID="{49D5BD3A-4D5C-47CF-856F-6CD7EE22E54C}" presName="hierChild3" presStyleCnt="0"/>
      <dgm:spPr/>
    </dgm:pt>
    <dgm:pt modelId="{A718CF6D-3B74-4DBF-8FC7-18C32EF278CA}" type="pres">
      <dgm:prSet presAssocID="{5442652C-288B-4739-8076-B90DE038C45D}" presName="Name25" presStyleLbl="parChTrans1D2" presStyleIdx="1" presStyleCnt="2"/>
      <dgm:spPr/>
      <dgm:t>
        <a:bodyPr/>
        <a:lstStyle/>
        <a:p>
          <a:endParaRPr lang="en-US"/>
        </a:p>
      </dgm:t>
    </dgm:pt>
    <dgm:pt modelId="{EE18103E-4E04-4590-9A09-AC3A2C70F9F7}" type="pres">
      <dgm:prSet presAssocID="{5442652C-288B-4739-8076-B90DE038C45D}" presName="connTx" presStyleLbl="parChTrans1D2" presStyleIdx="1" presStyleCnt="2"/>
      <dgm:spPr/>
      <dgm:t>
        <a:bodyPr/>
        <a:lstStyle/>
        <a:p>
          <a:endParaRPr lang="en-US"/>
        </a:p>
      </dgm:t>
    </dgm:pt>
    <dgm:pt modelId="{4193FD41-8EF9-40BC-B53C-EA90BD9BF604}" type="pres">
      <dgm:prSet presAssocID="{F5020B17-A3C7-4DA9-9DE9-1580CFB33875}" presName="Name30" presStyleCnt="0"/>
      <dgm:spPr/>
    </dgm:pt>
    <dgm:pt modelId="{EAECEE13-9BC9-4FF0-836A-7C5B12C0F18A}" type="pres">
      <dgm:prSet presAssocID="{F5020B17-A3C7-4DA9-9DE9-1580CFB33875}" presName="level2Shape" presStyleLbl="node2" presStyleIdx="1" presStyleCnt="2"/>
      <dgm:spPr/>
      <dgm:t>
        <a:bodyPr/>
        <a:lstStyle/>
        <a:p>
          <a:endParaRPr lang="en-US"/>
        </a:p>
      </dgm:t>
    </dgm:pt>
    <dgm:pt modelId="{842985D2-29CD-4E03-A4B9-6824DCF7B13F}" type="pres">
      <dgm:prSet presAssocID="{F5020B17-A3C7-4DA9-9DE9-1580CFB33875}" presName="hierChild3" presStyleCnt="0"/>
      <dgm:spPr/>
    </dgm:pt>
    <dgm:pt modelId="{D3743A4B-FF1E-45E0-8DAB-9D5BEF1043E9}" type="pres">
      <dgm:prSet presAssocID="{6A782241-0A73-4D6E-9160-611869765F59}" presName="Name25" presStyleLbl="parChTrans1D3" presStyleIdx="1" presStyleCnt="2"/>
      <dgm:spPr/>
      <dgm:t>
        <a:bodyPr/>
        <a:lstStyle/>
        <a:p>
          <a:endParaRPr lang="en-US"/>
        </a:p>
      </dgm:t>
    </dgm:pt>
    <dgm:pt modelId="{57547B66-040A-4E92-91A5-6923376AC8ED}" type="pres">
      <dgm:prSet presAssocID="{6A782241-0A73-4D6E-9160-611869765F59}" presName="connTx" presStyleLbl="parChTrans1D3" presStyleIdx="1" presStyleCnt="2"/>
      <dgm:spPr/>
      <dgm:t>
        <a:bodyPr/>
        <a:lstStyle/>
        <a:p>
          <a:endParaRPr lang="en-US"/>
        </a:p>
      </dgm:t>
    </dgm:pt>
    <dgm:pt modelId="{79E584FD-7F8F-4E60-982F-52A5A411C982}" type="pres">
      <dgm:prSet presAssocID="{17FA893A-773C-4DFF-8998-AA9AA4038735}" presName="Name30" presStyleCnt="0"/>
      <dgm:spPr/>
    </dgm:pt>
    <dgm:pt modelId="{211D59AC-44D4-4B7C-8456-159FC0CA8BC2}" type="pres">
      <dgm:prSet presAssocID="{17FA893A-773C-4DFF-8998-AA9AA4038735}" presName="level2Shape" presStyleLbl="node3" presStyleIdx="1" presStyleCnt="2"/>
      <dgm:spPr/>
      <dgm:t>
        <a:bodyPr/>
        <a:lstStyle/>
        <a:p>
          <a:endParaRPr lang="en-US"/>
        </a:p>
      </dgm:t>
    </dgm:pt>
    <dgm:pt modelId="{B7EDEDDD-1637-4605-AB25-A7F9D623B22F}" type="pres">
      <dgm:prSet presAssocID="{17FA893A-773C-4DFF-8998-AA9AA4038735}" presName="hierChild3" presStyleCnt="0"/>
      <dgm:spPr/>
    </dgm:pt>
    <dgm:pt modelId="{B65DF595-2790-4918-9FA1-31D9E901F924}" type="pres">
      <dgm:prSet presAssocID="{898843E1-CB9B-41CC-BAFB-35F4802682A7}" presName="bgShapesFlow" presStyleCnt="0"/>
      <dgm:spPr/>
    </dgm:pt>
    <dgm:pt modelId="{96072EB2-6AEE-46BD-96AF-60C6A786119D}" type="pres">
      <dgm:prSet presAssocID="{E7B16B36-D9DF-4E48-ABA3-18A90AD41099}" presName="rectComp" presStyleCnt="0"/>
      <dgm:spPr/>
    </dgm:pt>
    <dgm:pt modelId="{02967D74-31A5-46DF-87BC-20E67D2DEC1D}" type="pres">
      <dgm:prSet presAssocID="{E7B16B36-D9DF-4E48-ABA3-18A90AD41099}" presName="bgRect" presStyleLbl="bgShp" presStyleIdx="0" presStyleCnt="3"/>
      <dgm:spPr/>
      <dgm:t>
        <a:bodyPr/>
        <a:lstStyle/>
        <a:p>
          <a:endParaRPr lang="en-US"/>
        </a:p>
      </dgm:t>
    </dgm:pt>
    <dgm:pt modelId="{1EFC2C5F-72D9-44BF-9A1E-09BC907E850F}" type="pres">
      <dgm:prSet presAssocID="{E7B16B36-D9DF-4E48-ABA3-18A90AD41099}" presName="bgRectTx" presStyleLbl="bgShp" presStyleIdx="0" presStyleCnt="3">
        <dgm:presLayoutVars>
          <dgm:bulletEnabled val="1"/>
        </dgm:presLayoutVars>
      </dgm:prSet>
      <dgm:spPr/>
      <dgm:t>
        <a:bodyPr/>
        <a:lstStyle/>
        <a:p>
          <a:endParaRPr lang="en-US"/>
        </a:p>
      </dgm:t>
    </dgm:pt>
    <dgm:pt modelId="{BE820D81-E4F9-4F84-9013-2E9C53BB6516}" type="pres">
      <dgm:prSet presAssocID="{E7B16B36-D9DF-4E48-ABA3-18A90AD41099}" presName="spComp" presStyleCnt="0"/>
      <dgm:spPr/>
    </dgm:pt>
    <dgm:pt modelId="{FDC558F1-B5DC-4B97-BB6F-DBD8E5B198CB}" type="pres">
      <dgm:prSet presAssocID="{E7B16B36-D9DF-4E48-ABA3-18A90AD41099}" presName="hSp" presStyleCnt="0"/>
      <dgm:spPr/>
    </dgm:pt>
    <dgm:pt modelId="{C4236E20-1609-44A9-AE75-19FEAED6A9E1}" type="pres">
      <dgm:prSet presAssocID="{573B3514-7A78-4A51-A82D-450F5B34F18E}" presName="rectComp" presStyleCnt="0"/>
      <dgm:spPr/>
    </dgm:pt>
    <dgm:pt modelId="{06B3DF68-6404-4651-B9C4-8985D12B0CE8}" type="pres">
      <dgm:prSet presAssocID="{573B3514-7A78-4A51-A82D-450F5B34F18E}" presName="bgRect" presStyleLbl="bgShp" presStyleIdx="1" presStyleCnt="3"/>
      <dgm:spPr/>
      <dgm:t>
        <a:bodyPr/>
        <a:lstStyle/>
        <a:p>
          <a:endParaRPr lang="en-US"/>
        </a:p>
      </dgm:t>
    </dgm:pt>
    <dgm:pt modelId="{1E3B16F1-B00C-4D72-B254-13DCD4C83651}" type="pres">
      <dgm:prSet presAssocID="{573B3514-7A78-4A51-A82D-450F5B34F18E}" presName="bgRectTx" presStyleLbl="bgShp" presStyleIdx="1" presStyleCnt="3">
        <dgm:presLayoutVars>
          <dgm:bulletEnabled val="1"/>
        </dgm:presLayoutVars>
      </dgm:prSet>
      <dgm:spPr/>
      <dgm:t>
        <a:bodyPr/>
        <a:lstStyle/>
        <a:p>
          <a:endParaRPr lang="en-US"/>
        </a:p>
      </dgm:t>
    </dgm:pt>
    <dgm:pt modelId="{B334EDED-6799-4079-91E2-0B14EC7E46D2}" type="pres">
      <dgm:prSet presAssocID="{573B3514-7A78-4A51-A82D-450F5B34F18E}" presName="spComp" presStyleCnt="0"/>
      <dgm:spPr/>
    </dgm:pt>
    <dgm:pt modelId="{ED164AAA-7F90-4AC8-BD25-6906C8490B43}" type="pres">
      <dgm:prSet presAssocID="{573B3514-7A78-4A51-A82D-450F5B34F18E}" presName="hSp" presStyleCnt="0"/>
      <dgm:spPr/>
    </dgm:pt>
    <dgm:pt modelId="{1362696D-BB3C-4DAD-9443-E05FC85BBEFB}" type="pres">
      <dgm:prSet presAssocID="{884523F8-0580-4BA1-A4AA-EE6E434165C6}" presName="rectComp" presStyleCnt="0"/>
      <dgm:spPr/>
    </dgm:pt>
    <dgm:pt modelId="{C179AC9D-748A-4454-9489-B7CE873F7C00}" type="pres">
      <dgm:prSet presAssocID="{884523F8-0580-4BA1-A4AA-EE6E434165C6}" presName="bgRect" presStyleLbl="bgShp" presStyleIdx="2" presStyleCnt="3"/>
      <dgm:spPr/>
      <dgm:t>
        <a:bodyPr/>
        <a:lstStyle/>
        <a:p>
          <a:endParaRPr lang="en-US"/>
        </a:p>
      </dgm:t>
    </dgm:pt>
    <dgm:pt modelId="{F531F887-18EE-40A4-9BB6-9BA0958669C6}" type="pres">
      <dgm:prSet presAssocID="{884523F8-0580-4BA1-A4AA-EE6E434165C6}" presName="bgRectTx" presStyleLbl="bgShp" presStyleIdx="2" presStyleCnt="3">
        <dgm:presLayoutVars>
          <dgm:bulletEnabled val="1"/>
        </dgm:presLayoutVars>
      </dgm:prSet>
      <dgm:spPr/>
      <dgm:t>
        <a:bodyPr/>
        <a:lstStyle/>
        <a:p>
          <a:endParaRPr lang="en-US"/>
        </a:p>
      </dgm:t>
    </dgm:pt>
  </dgm:ptLst>
  <dgm:cxnLst>
    <dgm:cxn modelId="{CE2AD433-8658-4826-A928-7D207CBFBA46}" srcId="{898843E1-CB9B-41CC-BAFB-35F4802682A7}" destId="{E7B16B36-D9DF-4E48-ABA3-18A90AD41099}" srcOrd="1" destOrd="0" parTransId="{D977D4CF-16F1-44D1-B808-602AC16006AE}" sibTransId="{0E098525-A136-49D0-BC01-5049658B377E}"/>
    <dgm:cxn modelId="{6AA16CFB-D0EC-41CA-9BBC-9DCCA755E76F}" type="presOf" srcId="{5442652C-288B-4739-8076-B90DE038C45D}" destId="{A718CF6D-3B74-4DBF-8FC7-18C32EF278CA}" srcOrd="0" destOrd="0" presId="urn:microsoft.com/office/officeart/2005/8/layout/hierarchy5"/>
    <dgm:cxn modelId="{5B50DA60-94B4-4E5B-A9CB-BAD02AC94AC7}" type="presOf" srcId="{6A782241-0A73-4D6E-9160-611869765F59}" destId="{57547B66-040A-4E92-91A5-6923376AC8ED}" srcOrd="1" destOrd="0" presId="urn:microsoft.com/office/officeart/2005/8/layout/hierarchy5"/>
    <dgm:cxn modelId="{5C83B47A-283A-4B50-89FA-60D9430A28AC}" type="presOf" srcId="{884523F8-0580-4BA1-A4AA-EE6E434165C6}" destId="{C179AC9D-748A-4454-9489-B7CE873F7C00}" srcOrd="0" destOrd="0" presId="urn:microsoft.com/office/officeart/2005/8/layout/hierarchy5"/>
    <dgm:cxn modelId="{D8318D80-091C-4A2E-B054-446C7234C5E0}" type="presOf" srcId="{F88C4A4D-1565-46B4-8D69-8EC3A68CEA02}" destId="{988F0072-451F-4ED0-B950-13CDAB34D8BE}" srcOrd="1" destOrd="0" presId="urn:microsoft.com/office/officeart/2005/8/layout/hierarchy5"/>
    <dgm:cxn modelId="{456BECD8-730E-423A-8CF6-586BC011C9C0}" type="presOf" srcId="{E7B16B36-D9DF-4E48-ABA3-18A90AD41099}" destId="{02967D74-31A5-46DF-87BC-20E67D2DEC1D}" srcOrd="0" destOrd="0" presId="urn:microsoft.com/office/officeart/2005/8/layout/hierarchy5"/>
    <dgm:cxn modelId="{6DD8D205-BFD5-423D-9852-EC92141EB785}" type="presOf" srcId="{898843E1-CB9B-41CC-BAFB-35F4802682A7}" destId="{D0DC8474-9E7C-45ED-B56E-B5C0FB6E8C41}" srcOrd="0" destOrd="0" presId="urn:microsoft.com/office/officeart/2005/8/layout/hierarchy5"/>
    <dgm:cxn modelId="{75CE227A-0620-417B-BA83-0B7802B792B0}" srcId="{898843E1-CB9B-41CC-BAFB-35F4802682A7}" destId="{0D4E2E73-2E77-4848-AEBC-C3D5BA288EA8}" srcOrd="0" destOrd="0" parTransId="{8331E3B8-177D-421C-ACA6-7EBAC7CF992F}" sibTransId="{7B83B305-3426-4579-B164-594262D65892}"/>
    <dgm:cxn modelId="{52FF52E6-514C-464E-BCDA-5C8F0D0BCB48}" srcId="{898843E1-CB9B-41CC-BAFB-35F4802682A7}" destId="{573B3514-7A78-4A51-A82D-450F5B34F18E}" srcOrd="2" destOrd="0" parTransId="{26470303-32FB-4EEA-9743-AE3A170DBFD9}" sibTransId="{6B620309-5557-413F-B42D-3B9BADF69005}"/>
    <dgm:cxn modelId="{063DE21C-373A-43A0-A20A-768FE4E61CDC}" type="presOf" srcId="{0D4E2E73-2E77-4848-AEBC-C3D5BA288EA8}" destId="{C8D5D297-2E3D-454D-B7D3-8F2CC28FC2EC}" srcOrd="0" destOrd="0" presId="urn:microsoft.com/office/officeart/2005/8/layout/hierarchy5"/>
    <dgm:cxn modelId="{03323CA1-BBF2-42BE-84E4-82FFF94C515D}" type="presOf" srcId="{573B3514-7A78-4A51-A82D-450F5B34F18E}" destId="{1E3B16F1-B00C-4D72-B254-13DCD4C83651}" srcOrd="1" destOrd="0" presId="urn:microsoft.com/office/officeart/2005/8/layout/hierarchy5"/>
    <dgm:cxn modelId="{69B50223-7888-4761-A11F-0BB63B5DDE89}" type="presOf" srcId="{F5020B17-A3C7-4DA9-9DE9-1580CFB33875}" destId="{EAECEE13-9BC9-4FF0-836A-7C5B12C0F18A}" srcOrd="0" destOrd="0" presId="urn:microsoft.com/office/officeart/2005/8/layout/hierarchy5"/>
    <dgm:cxn modelId="{069154D6-AFE8-490B-95B5-AB27ED262521}" type="presOf" srcId="{17FA893A-773C-4DFF-8998-AA9AA4038735}" destId="{211D59AC-44D4-4B7C-8456-159FC0CA8BC2}" srcOrd="0" destOrd="0" presId="urn:microsoft.com/office/officeart/2005/8/layout/hierarchy5"/>
    <dgm:cxn modelId="{384B3AD5-74E0-4E71-92CB-8064F3F7DEF6}" srcId="{F5020B17-A3C7-4DA9-9DE9-1580CFB33875}" destId="{17FA893A-773C-4DFF-8998-AA9AA4038735}" srcOrd="0" destOrd="0" parTransId="{6A782241-0A73-4D6E-9160-611869765F59}" sibTransId="{6E307E50-428D-4FF4-9CC8-79EC9707717B}"/>
    <dgm:cxn modelId="{EB7CDAF8-C30F-46A0-9F3D-7970EC691027}" type="presOf" srcId="{49D5BD3A-4D5C-47CF-856F-6CD7EE22E54C}" destId="{71106601-1C92-41D2-82D0-17A43B9A0ADB}" srcOrd="0" destOrd="0" presId="urn:microsoft.com/office/officeart/2005/8/layout/hierarchy5"/>
    <dgm:cxn modelId="{7B4718FE-765D-44C2-96C6-AFA067FFEBCB}" type="presOf" srcId="{E1344348-269E-4A65-B0BF-5955A89C5BF7}" destId="{103D8975-6AF4-4631-8F27-263AC2AF0674}" srcOrd="0" destOrd="0" presId="urn:microsoft.com/office/officeart/2005/8/layout/hierarchy5"/>
    <dgm:cxn modelId="{70E7350E-B638-40AA-B596-7F3DB7220F09}" type="presOf" srcId="{6A782241-0A73-4D6E-9160-611869765F59}" destId="{D3743A4B-FF1E-45E0-8DAB-9D5BEF1043E9}" srcOrd="0" destOrd="0" presId="urn:microsoft.com/office/officeart/2005/8/layout/hierarchy5"/>
    <dgm:cxn modelId="{B0E09FA1-08B9-4327-8744-55A36E8B0BB6}" type="presOf" srcId="{F88C4A4D-1565-46B4-8D69-8EC3A68CEA02}" destId="{69BBEFBD-1A4A-47DC-AC6C-CF027827C100}" srcOrd="0" destOrd="0" presId="urn:microsoft.com/office/officeart/2005/8/layout/hierarchy5"/>
    <dgm:cxn modelId="{936660C9-F0B1-4D3B-A485-5EF514C22D18}" type="presOf" srcId="{573B3514-7A78-4A51-A82D-450F5B34F18E}" destId="{06B3DF68-6404-4651-B9C4-8985D12B0CE8}" srcOrd="0" destOrd="0" presId="urn:microsoft.com/office/officeart/2005/8/layout/hierarchy5"/>
    <dgm:cxn modelId="{138CFF4E-BD0D-4E0B-A26C-53FF4EB3C5A9}" type="presOf" srcId="{146221D7-0A0D-4970-8D4D-75DF5A492B59}" destId="{92B2CD88-5944-4905-ADDF-453FA6A83733}" srcOrd="0" destOrd="0" presId="urn:microsoft.com/office/officeart/2005/8/layout/hierarchy5"/>
    <dgm:cxn modelId="{909FA6D8-BFE0-4277-8252-3A4B7C26B614}" srcId="{898843E1-CB9B-41CC-BAFB-35F4802682A7}" destId="{884523F8-0580-4BA1-A4AA-EE6E434165C6}" srcOrd="3" destOrd="0" parTransId="{4B2932FF-2132-4D5D-8A0F-3C60ECF0406A}" sibTransId="{A2B7C2B6-3D3A-4834-B0B3-8FE0CEBFFC65}"/>
    <dgm:cxn modelId="{BAB58DD4-11CF-421B-B4E8-E7562CDC22F2}" type="presOf" srcId="{146221D7-0A0D-4970-8D4D-75DF5A492B59}" destId="{3BFD02B7-6508-479F-8348-1D1A502EDCDB}" srcOrd="1" destOrd="0" presId="urn:microsoft.com/office/officeart/2005/8/layout/hierarchy5"/>
    <dgm:cxn modelId="{A9F96BF7-CE27-4F02-B5D3-9954A01CE2C4}" type="presOf" srcId="{5442652C-288B-4739-8076-B90DE038C45D}" destId="{EE18103E-4E04-4590-9A09-AC3A2C70F9F7}" srcOrd="1" destOrd="0" presId="urn:microsoft.com/office/officeart/2005/8/layout/hierarchy5"/>
    <dgm:cxn modelId="{64A5A62D-60B8-49F2-96FC-633D41CEA3DC}" srcId="{E1344348-269E-4A65-B0BF-5955A89C5BF7}" destId="{49D5BD3A-4D5C-47CF-856F-6CD7EE22E54C}" srcOrd="0" destOrd="0" parTransId="{146221D7-0A0D-4970-8D4D-75DF5A492B59}" sibTransId="{62E0066C-5D5E-4091-B689-EB451D4CAC5E}"/>
    <dgm:cxn modelId="{92700A72-7F31-4EF3-B8DA-94359DE4F0CA}" srcId="{0D4E2E73-2E77-4848-AEBC-C3D5BA288EA8}" destId="{E1344348-269E-4A65-B0BF-5955A89C5BF7}" srcOrd="0" destOrd="0" parTransId="{F88C4A4D-1565-46B4-8D69-8EC3A68CEA02}" sibTransId="{1ECF032C-787F-4FF0-AE6B-3EE7B2199B15}"/>
    <dgm:cxn modelId="{3D6D44AC-E5A7-4CA8-A946-3804EBB8C33C}" type="presOf" srcId="{884523F8-0580-4BA1-A4AA-EE6E434165C6}" destId="{F531F887-18EE-40A4-9BB6-9BA0958669C6}" srcOrd="1" destOrd="0" presId="urn:microsoft.com/office/officeart/2005/8/layout/hierarchy5"/>
    <dgm:cxn modelId="{01305963-2F2B-48E8-8B52-CC428899B8F7}" srcId="{0D4E2E73-2E77-4848-AEBC-C3D5BA288EA8}" destId="{F5020B17-A3C7-4DA9-9DE9-1580CFB33875}" srcOrd="1" destOrd="0" parTransId="{5442652C-288B-4739-8076-B90DE038C45D}" sibTransId="{E4FD3331-BB28-49BD-B9C7-E6EA310F7C66}"/>
    <dgm:cxn modelId="{33D508DA-A5FB-4BB9-B56F-1ACFFE1B5B13}" type="presOf" srcId="{E7B16B36-D9DF-4E48-ABA3-18A90AD41099}" destId="{1EFC2C5F-72D9-44BF-9A1E-09BC907E850F}" srcOrd="1" destOrd="0" presId="urn:microsoft.com/office/officeart/2005/8/layout/hierarchy5"/>
    <dgm:cxn modelId="{F54120F9-C406-4564-B275-7F08511AD03A}" type="presParOf" srcId="{D0DC8474-9E7C-45ED-B56E-B5C0FB6E8C41}" destId="{B928C4CF-24BE-493B-BFBB-B690DCC2B276}" srcOrd="0" destOrd="0" presId="urn:microsoft.com/office/officeart/2005/8/layout/hierarchy5"/>
    <dgm:cxn modelId="{7B9CE5F2-E086-4965-9CAD-64E319021A7F}" type="presParOf" srcId="{B928C4CF-24BE-493B-BFBB-B690DCC2B276}" destId="{89307775-9BE2-4DAA-A44A-FF0F32BE2CB2}" srcOrd="0" destOrd="0" presId="urn:microsoft.com/office/officeart/2005/8/layout/hierarchy5"/>
    <dgm:cxn modelId="{10E4E017-7DD2-423F-8BDA-32F5F62999D5}" type="presParOf" srcId="{B928C4CF-24BE-493B-BFBB-B690DCC2B276}" destId="{CB233B1F-23FE-4BB4-8B98-CEEBD10F4007}" srcOrd="1" destOrd="0" presId="urn:microsoft.com/office/officeart/2005/8/layout/hierarchy5"/>
    <dgm:cxn modelId="{41C572ED-9A6F-4EA2-976A-E1DA85265D1F}" type="presParOf" srcId="{CB233B1F-23FE-4BB4-8B98-CEEBD10F4007}" destId="{A926CE2A-BE91-4DD3-AE20-4F976C7BA45E}" srcOrd="0" destOrd="0" presId="urn:microsoft.com/office/officeart/2005/8/layout/hierarchy5"/>
    <dgm:cxn modelId="{FBFBDBE0-DB16-451F-B23A-B33230F613F0}" type="presParOf" srcId="{A926CE2A-BE91-4DD3-AE20-4F976C7BA45E}" destId="{C8D5D297-2E3D-454D-B7D3-8F2CC28FC2EC}" srcOrd="0" destOrd="0" presId="urn:microsoft.com/office/officeart/2005/8/layout/hierarchy5"/>
    <dgm:cxn modelId="{78EE0EDC-4561-4071-A69C-4EBD0CC194DF}" type="presParOf" srcId="{A926CE2A-BE91-4DD3-AE20-4F976C7BA45E}" destId="{D19F483E-718A-4C6D-8194-CF6E788BC6F1}" srcOrd="1" destOrd="0" presId="urn:microsoft.com/office/officeart/2005/8/layout/hierarchy5"/>
    <dgm:cxn modelId="{2370D3ED-545E-4D1C-9AB7-97A813144AE7}" type="presParOf" srcId="{D19F483E-718A-4C6D-8194-CF6E788BC6F1}" destId="{69BBEFBD-1A4A-47DC-AC6C-CF027827C100}" srcOrd="0" destOrd="0" presId="urn:microsoft.com/office/officeart/2005/8/layout/hierarchy5"/>
    <dgm:cxn modelId="{B3733C75-DB39-4C7C-8755-CBF076567243}" type="presParOf" srcId="{69BBEFBD-1A4A-47DC-AC6C-CF027827C100}" destId="{988F0072-451F-4ED0-B950-13CDAB34D8BE}" srcOrd="0" destOrd="0" presId="urn:microsoft.com/office/officeart/2005/8/layout/hierarchy5"/>
    <dgm:cxn modelId="{94CAE9B0-06DF-40AE-80F0-AF1ACCF220C2}" type="presParOf" srcId="{D19F483E-718A-4C6D-8194-CF6E788BC6F1}" destId="{D48E8E70-1991-40D5-9B7C-4DAE78EB1135}" srcOrd="1" destOrd="0" presId="urn:microsoft.com/office/officeart/2005/8/layout/hierarchy5"/>
    <dgm:cxn modelId="{3C32FE45-EF3E-4D97-93BD-E874CBD47AEF}" type="presParOf" srcId="{D48E8E70-1991-40D5-9B7C-4DAE78EB1135}" destId="{103D8975-6AF4-4631-8F27-263AC2AF0674}" srcOrd="0" destOrd="0" presId="urn:microsoft.com/office/officeart/2005/8/layout/hierarchy5"/>
    <dgm:cxn modelId="{15E977BE-FA3B-47C6-9D3F-03D228A5341B}" type="presParOf" srcId="{D48E8E70-1991-40D5-9B7C-4DAE78EB1135}" destId="{034D655A-25AE-46EE-BD75-3E5F83A08EA7}" srcOrd="1" destOrd="0" presId="urn:microsoft.com/office/officeart/2005/8/layout/hierarchy5"/>
    <dgm:cxn modelId="{07F4C82E-7176-44C4-BF40-B1D7733E038B}" type="presParOf" srcId="{034D655A-25AE-46EE-BD75-3E5F83A08EA7}" destId="{92B2CD88-5944-4905-ADDF-453FA6A83733}" srcOrd="0" destOrd="0" presId="urn:microsoft.com/office/officeart/2005/8/layout/hierarchy5"/>
    <dgm:cxn modelId="{BE55B15D-4EE5-421A-81C9-7F1825489333}" type="presParOf" srcId="{92B2CD88-5944-4905-ADDF-453FA6A83733}" destId="{3BFD02B7-6508-479F-8348-1D1A502EDCDB}" srcOrd="0" destOrd="0" presId="urn:microsoft.com/office/officeart/2005/8/layout/hierarchy5"/>
    <dgm:cxn modelId="{03767F71-3413-461D-A9D2-85D6941CC1D0}" type="presParOf" srcId="{034D655A-25AE-46EE-BD75-3E5F83A08EA7}" destId="{0E31F2B7-356F-46FD-9719-521488D2C07E}" srcOrd="1" destOrd="0" presId="urn:microsoft.com/office/officeart/2005/8/layout/hierarchy5"/>
    <dgm:cxn modelId="{2506E3EF-314E-4BC7-845B-D7E03C0264B7}" type="presParOf" srcId="{0E31F2B7-356F-46FD-9719-521488D2C07E}" destId="{71106601-1C92-41D2-82D0-17A43B9A0ADB}" srcOrd="0" destOrd="0" presId="urn:microsoft.com/office/officeart/2005/8/layout/hierarchy5"/>
    <dgm:cxn modelId="{45077839-15DC-48B9-8D51-0F88288DF278}" type="presParOf" srcId="{0E31F2B7-356F-46FD-9719-521488D2C07E}" destId="{CFAA14D6-F13D-4239-811A-896940DBAC00}" srcOrd="1" destOrd="0" presId="urn:microsoft.com/office/officeart/2005/8/layout/hierarchy5"/>
    <dgm:cxn modelId="{7192F760-AF26-420F-9B8B-F827E3B60BE0}" type="presParOf" srcId="{D19F483E-718A-4C6D-8194-CF6E788BC6F1}" destId="{A718CF6D-3B74-4DBF-8FC7-18C32EF278CA}" srcOrd="2" destOrd="0" presId="urn:microsoft.com/office/officeart/2005/8/layout/hierarchy5"/>
    <dgm:cxn modelId="{DEF3F854-BA86-49CB-9F6F-4A1BDBA05578}" type="presParOf" srcId="{A718CF6D-3B74-4DBF-8FC7-18C32EF278CA}" destId="{EE18103E-4E04-4590-9A09-AC3A2C70F9F7}" srcOrd="0" destOrd="0" presId="urn:microsoft.com/office/officeart/2005/8/layout/hierarchy5"/>
    <dgm:cxn modelId="{3703CA33-5B74-498D-B1E1-EF1A6F8B8C85}" type="presParOf" srcId="{D19F483E-718A-4C6D-8194-CF6E788BC6F1}" destId="{4193FD41-8EF9-40BC-B53C-EA90BD9BF604}" srcOrd="3" destOrd="0" presId="urn:microsoft.com/office/officeart/2005/8/layout/hierarchy5"/>
    <dgm:cxn modelId="{FA11FF26-F127-4224-905D-4B77EDD51E0A}" type="presParOf" srcId="{4193FD41-8EF9-40BC-B53C-EA90BD9BF604}" destId="{EAECEE13-9BC9-4FF0-836A-7C5B12C0F18A}" srcOrd="0" destOrd="0" presId="urn:microsoft.com/office/officeart/2005/8/layout/hierarchy5"/>
    <dgm:cxn modelId="{BEADED5C-418A-4BE0-B4C1-0A5AA110471D}" type="presParOf" srcId="{4193FD41-8EF9-40BC-B53C-EA90BD9BF604}" destId="{842985D2-29CD-4E03-A4B9-6824DCF7B13F}" srcOrd="1" destOrd="0" presId="urn:microsoft.com/office/officeart/2005/8/layout/hierarchy5"/>
    <dgm:cxn modelId="{09F353B9-06D2-4E8B-A8D6-C58453361549}" type="presParOf" srcId="{842985D2-29CD-4E03-A4B9-6824DCF7B13F}" destId="{D3743A4B-FF1E-45E0-8DAB-9D5BEF1043E9}" srcOrd="0" destOrd="0" presId="urn:microsoft.com/office/officeart/2005/8/layout/hierarchy5"/>
    <dgm:cxn modelId="{E7FE0F93-CCCF-476A-B862-9A500A3CC646}" type="presParOf" srcId="{D3743A4B-FF1E-45E0-8DAB-9D5BEF1043E9}" destId="{57547B66-040A-4E92-91A5-6923376AC8ED}" srcOrd="0" destOrd="0" presId="urn:microsoft.com/office/officeart/2005/8/layout/hierarchy5"/>
    <dgm:cxn modelId="{9B41C6C5-350A-479F-AE23-697B412F6CE6}" type="presParOf" srcId="{842985D2-29CD-4E03-A4B9-6824DCF7B13F}" destId="{79E584FD-7F8F-4E60-982F-52A5A411C982}" srcOrd="1" destOrd="0" presId="urn:microsoft.com/office/officeart/2005/8/layout/hierarchy5"/>
    <dgm:cxn modelId="{8861CE39-8EB9-4E88-8A65-5B52079829BA}" type="presParOf" srcId="{79E584FD-7F8F-4E60-982F-52A5A411C982}" destId="{211D59AC-44D4-4B7C-8456-159FC0CA8BC2}" srcOrd="0" destOrd="0" presId="urn:microsoft.com/office/officeart/2005/8/layout/hierarchy5"/>
    <dgm:cxn modelId="{5F296FFA-1556-4564-95ED-D7C5C5826ABA}" type="presParOf" srcId="{79E584FD-7F8F-4E60-982F-52A5A411C982}" destId="{B7EDEDDD-1637-4605-AB25-A7F9D623B22F}" srcOrd="1" destOrd="0" presId="urn:microsoft.com/office/officeart/2005/8/layout/hierarchy5"/>
    <dgm:cxn modelId="{3823731D-73E5-4A46-A7F0-0BB2BF38643D}" type="presParOf" srcId="{D0DC8474-9E7C-45ED-B56E-B5C0FB6E8C41}" destId="{B65DF595-2790-4918-9FA1-31D9E901F924}" srcOrd="1" destOrd="0" presId="urn:microsoft.com/office/officeart/2005/8/layout/hierarchy5"/>
    <dgm:cxn modelId="{5E3DFD81-0780-4BB6-9F7B-672308CB1B4F}" type="presParOf" srcId="{B65DF595-2790-4918-9FA1-31D9E901F924}" destId="{96072EB2-6AEE-46BD-96AF-60C6A786119D}" srcOrd="0" destOrd="0" presId="urn:microsoft.com/office/officeart/2005/8/layout/hierarchy5"/>
    <dgm:cxn modelId="{3B26AA59-D61A-490A-9359-EDDCEAF1D3EE}" type="presParOf" srcId="{96072EB2-6AEE-46BD-96AF-60C6A786119D}" destId="{02967D74-31A5-46DF-87BC-20E67D2DEC1D}" srcOrd="0" destOrd="0" presId="urn:microsoft.com/office/officeart/2005/8/layout/hierarchy5"/>
    <dgm:cxn modelId="{C69E9BEC-1275-4864-943E-721B62DC100B}" type="presParOf" srcId="{96072EB2-6AEE-46BD-96AF-60C6A786119D}" destId="{1EFC2C5F-72D9-44BF-9A1E-09BC907E850F}" srcOrd="1" destOrd="0" presId="urn:microsoft.com/office/officeart/2005/8/layout/hierarchy5"/>
    <dgm:cxn modelId="{E7BB5221-E836-444C-9E23-102703CE4017}" type="presParOf" srcId="{B65DF595-2790-4918-9FA1-31D9E901F924}" destId="{BE820D81-E4F9-4F84-9013-2E9C53BB6516}" srcOrd="1" destOrd="0" presId="urn:microsoft.com/office/officeart/2005/8/layout/hierarchy5"/>
    <dgm:cxn modelId="{DC1FC2C6-1D1E-4F5E-A34F-A7B13E2086F7}" type="presParOf" srcId="{BE820D81-E4F9-4F84-9013-2E9C53BB6516}" destId="{FDC558F1-B5DC-4B97-BB6F-DBD8E5B198CB}" srcOrd="0" destOrd="0" presId="urn:microsoft.com/office/officeart/2005/8/layout/hierarchy5"/>
    <dgm:cxn modelId="{FF7E4023-ADD7-4984-9936-393509C0A533}" type="presParOf" srcId="{B65DF595-2790-4918-9FA1-31D9E901F924}" destId="{C4236E20-1609-44A9-AE75-19FEAED6A9E1}" srcOrd="2" destOrd="0" presId="urn:microsoft.com/office/officeart/2005/8/layout/hierarchy5"/>
    <dgm:cxn modelId="{2F46B70F-9AF5-4614-B038-EB5983DDB1C5}" type="presParOf" srcId="{C4236E20-1609-44A9-AE75-19FEAED6A9E1}" destId="{06B3DF68-6404-4651-B9C4-8985D12B0CE8}" srcOrd="0" destOrd="0" presId="urn:microsoft.com/office/officeart/2005/8/layout/hierarchy5"/>
    <dgm:cxn modelId="{5D9787FD-B407-4296-A410-5A969A95A6CA}" type="presParOf" srcId="{C4236E20-1609-44A9-AE75-19FEAED6A9E1}" destId="{1E3B16F1-B00C-4D72-B254-13DCD4C83651}" srcOrd="1" destOrd="0" presId="urn:microsoft.com/office/officeart/2005/8/layout/hierarchy5"/>
    <dgm:cxn modelId="{F8E5BE23-0B94-4262-AA6D-FB313B0E2947}" type="presParOf" srcId="{B65DF595-2790-4918-9FA1-31D9E901F924}" destId="{B334EDED-6799-4079-91E2-0B14EC7E46D2}" srcOrd="3" destOrd="0" presId="urn:microsoft.com/office/officeart/2005/8/layout/hierarchy5"/>
    <dgm:cxn modelId="{7EF4B9ED-C1C9-42BE-826A-BC12F51F17E0}" type="presParOf" srcId="{B334EDED-6799-4079-91E2-0B14EC7E46D2}" destId="{ED164AAA-7F90-4AC8-BD25-6906C8490B43}" srcOrd="0" destOrd="0" presId="urn:microsoft.com/office/officeart/2005/8/layout/hierarchy5"/>
    <dgm:cxn modelId="{B3D73644-B732-4720-B3E8-CF5A9D72EF80}" type="presParOf" srcId="{B65DF595-2790-4918-9FA1-31D9E901F924}" destId="{1362696D-BB3C-4DAD-9443-E05FC85BBEFB}" srcOrd="4" destOrd="0" presId="urn:microsoft.com/office/officeart/2005/8/layout/hierarchy5"/>
    <dgm:cxn modelId="{D43D45B2-FED4-433A-B085-D4D5CC338908}" type="presParOf" srcId="{1362696D-BB3C-4DAD-9443-E05FC85BBEFB}" destId="{C179AC9D-748A-4454-9489-B7CE873F7C00}" srcOrd="0" destOrd="0" presId="urn:microsoft.com/office/officeart/2005/8/layout/hierarchy5"/>
    <dgm:cxn modelId="{CB3733A0-B988-44C3-B1FE-4DBFD49C29C5}" type="presParOf" srcId="{1362696D-BB3C-4DAD-9443-E05FC85BBEFB}" destId="{F531F887-18EE-40A4-9BB6-9BA0958669C6}" srcOrd="1" destOrd="0" presId="urn:microsoft.com/office/officeart/2005/8/layout/hierarchy5"/>
  </dgm:cxnLst>
  <dgm:bg/>
  <dgm:whole/>
</dgm:dataModel>
</file>

<file path=ppt/diagrams/data5.xml><?xml version="1.0" encoding="utf-8"?>
<dgm:dataModel xmlns:dgm="http://schemas.openxmlformats.org/drawingml/2006/diagram" xmlns:a="http://schemas.openxmlformats.org/drawingml/2006/main">
  <dgm:ptLst>
    <dgm:pt modelId="{1D7A3310-1BB6-4032-B078-0CEC9B4CE46A}" type="doc">
      <dgm:prSet loTypeId="urn:microsoft.com/office/officeart/2005/8/layout/hList1" loCatId="list" qsTypeId="urn:microsoft.com/office/officeart/2005/8/quickstyle/simple3" qsCatId="simple" csTypeId="urn:microsoft.com/office/officeart/2005/8/colors/accent1_2" csCatId="accent1" phldr="1"/>
      <dgm:spPr/>
      <dgm:t>
        <a:bodyPr/>
        <a:lstStyle/>
        <a:p>
          <a:endParaRPr lang="en-US"/>
        </a:p>
      </dgm:t>
    </dgm:pt>
    <dgm:pt modelId="{BB19347F-2909-43D0-8E08-2EC0FA67DEF1}">
      <dgm:prSet phldrT="[Text]"/>
      <dgm:spPr/>
      <dgm:t>
        <a:bodyPr/>
        <a:lstStyle/>
        <a:p>
          <a:r>
            <a:rPr lang="en-US" dirty="0" smtClean="0"/>
            <a:t>Initial Disclosure</a:t>
          </a:r>
          <a:endParaRPr lang="en-US" dirty="0"/>
        </a:p>
      </dgm:t>
    </dgm:pt>
    <dgm:pt modelId="{301C1187-457F-4C03-B92B-C0297B713391}" type="parTrans" cxnId="{33DEA4CF-2DAF-4499-BEDB-7E160C0C088D}">
      <dgm:prSet/>
      <dgm:spPr/>
      <dgm:t>
        <a:bodyPr/>
        <a:lstStyle/>
        <a:p>
          <a:endParaRPr lang="en-US"/>
        </a:p>
      </dgm:t>
    </dgm:pt>
    <dgm:pt modelId="{7EBF97E8-2E16-4562-BC7E-88C2ECABF754}" type="sibTrans" cxnId="{33DEA4CF-2DAF-4499-BEDB-7E160C0C088D}">
      <dgm:prSet/>
      <dgm:spPr/>
      <dgm:t>
        <a:bodyPr/>
        <a:lstStyle/>
        <a:p>
          <a:endParaRPr lang="en-US"/>
        </a:p>
      </dgm:t>
    </dgm:pt>
    <dgm:pt modelId="{4A0E8CF2-AB63-4410-8B2B-60CD6641E8FE}">
      <dgm:prSet phldrT="[Text]"/>
      <dgm:spPr/>
      <dgm:t>
        <a:bodyPr/>
        <a:lstStyle/>
        <a:p>
          <a:r>
            <a:rPr lang="en-US" dirty="0" smtClean="0"/>
            <a:t>Immediate</a:t>
          </a:r>
          <a:endParaRPr lang="en-US" dirty="0"/>
        </a:p>
      </dgm:t>
    </dgm:pt>
    <dgm:pt modelId="{484230D1-6B6A-40CE-AD20-4C19D6610238}" type="parTrans" cxnId="{B2E35259-64F4-4C1D-8665-F93471C18B77}">
      <dgm:prSet/>
      <dgm:spPr/>
      <dgm:t>
        <a:bodyPr/>
        <a:lstStyle/>
        <a:p>
          <a:endParaRPr lang="en-US"/>
        </a:p>
      </dgm:t>
    </dgm:pt>
    <dgm:pt modelId="{51F8949E-2C18-4AF6-8519-2747D6C41DF8}" type="sibTrans" cxnId="{B2E35259-64F4-4C1D-8665-F93471C18B77}">
      <dgm:prSet/>
      <dgm:spPr/>
      <dgm:t>
        <a:bodyPr/>
        <a:lstStyle/>
        <a:p>
          <a:endParaRPr lang="en-US"/>
        </a:p>
      </dgm:t>
    </dgm:pt>
    <dgm:pt modelId="{AC2BA0BA-9D2F-4B8C-AB7C-DA79A3B820AC}">
      <dgm:prSet phldrT="[Text]"/>
      <dgm:spPr/>
      <dgm:t>
        <a:bodyPr/>
        <a:lstStyle/>
        <a:p>
          <a:r>
            <a:rPr lang="en-US" dirty="0" smtClean="0"/>
            <a:t>May involve several meetings</a:t>
          </a:r>
          <a:endParaRPr lang="en-US" dirty="0"/>
        </a:p>
      </dgm:t>
    </dgm:pt>
    <dgm:pt modelId="{E41A410C-335A-4E8C-A024-351CEEAACE87}" type="parTrans" cxnId="{7C9E1901-F948-465E-97CE-BAF1C0F6E8F0}">
      <dgm:prSet/>
      <dgm:spPr/>
      <dgm:t>
        <a:bodyPr/>
        <a:lstStyle/>
        <a:p>
          <a:endParaRPr lang="en-US"/>
        </a:p>
      </dgm:t>
    </dgm:pt>
    <dgm:pt modelId="{8913230C-E326-4A4D-BD21-039A1A52A7B1}" type="sibTrans" cxnId="{7C9E1901-F948-465E-97CE-BAF1C0F6E8F0}">
      <dgm:prSet/>
      <dgm:spPr/>
      <dgm:t>
        <a:bodyPr/>
        <a:lstStyle/>
        <a:p>
          <a:endParaRPr lang="en-US"/>
        </a:p>
      </dgm:t>
    </dgm:pt>
    <dgm:pt modelId="{6D4ED9EA-07F9-4F54-8E15-CAEE6B0B2634}">
      <dgm:prSet phldrT="[Text]"/>
      <dgm:spPr/>
      <dgm:t>
        <a:bodyPr/>
        <a:lstStyle/>
        <a:p>
          <a:r>
            <a:rPr lang="en-US" dirty="0" smtClean="0"/>
            <a:t>Post analysis</a:t>
          </a:r>
          <a:endParaRPr lang="en-US" dirty="0"/>
        </a:p>
      </dgm:t>
    </dgm:pt>
    <dgm:pt modelId="{D4C3F346-019B-46E5-AC55-AE3BEB6EE9AB}" type="parTrans" cxnId="{3F571FD4-6E0C-4C15-B843-7FE4646AF8F6}">
      <dgm:prSet/>
      <dgm:spPr/>
      <dgm:t>
        <a:bodyPr/>
        <a:lstStyle/>
        <a:p>
          <a:endParaRPr lang="en-US"/>
        </a:p>
      </dgm:t>
    </dgm:pt>
    <dgm:pt modelId="{79187DF5-00C7-47E3-A34F-620384AFBAC0}" type="sibTrans" cxnId="{3F571FD4-6E0C-4C15-B843-7FE4646AF8F6}">
      <dgm:prSet/>
      <dgm:spPr/>
      <dgm:t>
        <a:bodyPr/>
        <a:lstStyle/>
        <a:p>
          <a:endParaRPr lang="en-US"/>
        </a:p>
      </dgm:t>
    </dgm:pt>
    <dgm:pt modelId="{69D95105-4C04-4EE5-9B5F-E929C9732C42}">
      <dgm:prSet phldrT="[Text]"/>
      <dgm:spPr/>
      <dgm:t>
        <a:bodyPr/>
        <a:lstStyle/>
        <a:p>
          <a:r>
            <a:rPr lang="en-US" dirty="0" smtClean="0"/>
            <a:t>After investigation</a:t>
          </a:r>
          <a:endParaRPr lang="en-US" dirty="0"/>
        </a:p>
      </dgm:t>
    </dgm:pt>
    <dgm:pt modelId="{3719152C-D3B1-4A03-A7A9-919D6C1CF61D}" type="parTrans" cxnId="{D91DB614-F628-4232-8755-29247F7C4E6A}">
      <dgm:prSet/>
      <dgm:spPr/>
      <dgm:t>
        <a:bodyPr/>
        <a:lstStyle/>
        <a:p>
          <a:endParaRPr lang="en-US"/>
        </a:p>
      </dgm:t>
    </dgm:pt>
    <dgm:pt modelId="{660D6055-7956-4829-8C8D-7E4574538E1E}" type="sibTrans" cxnId="{D91DB614-F628-4232-8755-29247F7C4E6A}">
      <dgm:prSet/>
      <dgm:spPr/>
      <dgm:t>
        <a:bodyPr/>
        <a:lstStyle/>
        <a:p>
          <a:endParaRPr lang="en-US"/>
        </a:p>
      </dgm:t>
    </dgm:pt>
    <dgm:pt modelId="{9DFCD7EA-78C0-4954-85F9-A34B4EDC03F7}" type="pres">
      <dgm:prSet presAssocID="{1D7A3310-1BB6-4032-B078-0CEC9B4CE46A}" presName="Name0" presStyleCnt="0">
        <dgm:presLayoutVars>
          <dgm:dir/>
          <dgm:animLvl val="lvl"/>
          <dgm:resizeHandles val="exact"/>
        </dgm:presLayoutVars>
      </dgm:prSet>
      <dgm:spPr/>
      <dgm:t>
        <a:bodyPr/>
        <a:lstStyle/>
        <a:p>
          <a:endParaRPr lang="en-US"/>
        </a:p>
      </dgm:t>
    </dgm:pt>
    <dgm:pt modelId="{C1AEA764-2DA1-4FBA-888C-62E1CDE66CE0}" type="pres">
      <dgm:prSet presAssocID="{BB19347F-2909-43D0-8E08-2EC0FA67DEF1}" presName="composite" presStyleCnt="0"/>
      <dgm:spPr/>
    </dgm:pt>
    <dgm:pt modelId="{EE3ABBB4-3D98-43C1-86A9-B5FC6CE8D358}" type="pres">
      <dgm:prSet presAssocID="{BB19347F-2909-43D0-8E08-2EC0FA67DEF1}" presName="parTx" presStyleLbl="alignNode1" presStyleIdx="0" presStyleCnt="2">
        <dgm:presLayoutVars>
          <dgm:chMax val="0"/>
          <dgm:chPref val="0"/>
          <dgm:bulletEnabled val="1"/>
        </dgm:presLayoutVars>
      </dgm:prSet>
      <dgm:spPr/>
      <dgm:t>
        <a:bodyPr/>
        <a:lstStyle/>
        <a:p>
          <a:endParaRPr lang="en-US"/>
        </a:p>
      </dgm:t>
    </dgm:pt>
    <dgm:pt modelId="{2B5581C0-F70B-41F9-9B87-F9524D6922A2}" type="pres">
      <dgm:prSet presAssocID="{BB19347F-2909-43D0-8E08-2EC0FA67DEF1}" presName="desTx" presStyleLbl="alignAccFollowNode1" presStyleIdx="0" presStyleCnt="2">
        <dgm:presLayoutVars>
          <dgm:bulletEnabled val="1"/>
        </dgm:presLayoutVars>
      </dgm:prSet>
      <dgm:spPr/>
      <dgm:t>
        <a:bodyPr/>
        <a:lstStyle/>
        <a:p>
          <a:endParaRPr lang="en-US"/>
        </a:p>
      </dgm:t>
    </dgm:pt>
    <dgm:pt modelId="{77DE91F9-1782-4A63-8E6C-79209498104B}" type="pres">
      <dgm:prSet presAssocID="{7EBF97E8-2E16-4562-BC7E-88C2ECABF754}" presName="space" presStyleCnt="0"/>
      <dgm:spPr/>
    </dgm:pt>
    <dgm:pt modelId="{709965AC-6014-4CCA-BEB5-021A1DBD67FE}" type="pres">
      <dgm:prSet presAssocID="{6D4ED9EA-07F9-4F54-8E15-CAEE6B0B2634}" presName="composite" presStyleCnt="0"/>
      <dgm:spPr/>
    </dgm:pt>
    <dgm:pt modelId="{69AD31CF-5510-4B02-89EF-4C1ECF8E5C17}" type="pres">
      <dgm:prSet presAssocID="{6D4ED9EA-07F9-4F54-8E15-CAEE6B0B2634}" presName="parTx" presStyleLbl="alignNode1" presStyleIdx="1" presStyleCnt="2">
        <dgm:presLayoutVars>
          <dgm:chMax val="0"/>
          <dgm:chPref val="0"/>
          <dgm:bulletEnabled val="1"/>
        </dgm:presLayoutVars>
      </dgm:prSet>
      <dgm:spPr/>
      <dgm:t>
        <a:bodyPr/>
        <a:lstStyle/>
        <a:p>
          <a:endParaRPr lang="en-US"/>
        </a:p>
      </dgm:t>
    </dgm:pt>
    <dgm:pt modelId="{3E7B341E-1EFA-46A0-8CDD-5673DBE84D52}" type="pres">
      <dgm:prSet presAssocID="{6D4ED9EA-07F9-4F54-8E15-CAEE6B0B2634}" presName="desTx" presStyleLbl="alignAccFollowNode1" presStyleIdx="1" presStyleCnt="2">
        <dgm:presLayoutVars>
          <dgm:bulletEnabled val="1"/>
        </dgm:presLayoutVars>
      </dgm:prSet>
      <dgm:spPr/>
      <dgm:t>
        <a:bodyPr/>
        <a:lstStyle/>
        <a:p>
          <a:endParaRPr lang="en-US"/>
        </a:p>
      </dgm:t>
    </dgm:pt>
  </dgm:ptLst>
  <dgm:cxnLst>
    <dgm:cxn modelId="{33DEA4CF-2DAF-4499-BEDB-7E160C0C088D}" srcId="{1D7A3310-1BB6-4032-B078-0CEC9B4CE46A}" destId="{BB19347F-2909-43D0-8E08-2EC0FA67DEF1}" srcOrd="0" destOrd="0" parTransId="{301C1187-457F-4C03-B92B-C0297B713391}" sibTransId="{7EBF97E8-2E16-4562-BC7E-88C2ECABF754}"/>
    <dgm:cxn modelId="{587877C1-FDF2-48B3-A9B4-E2C595AC71F2}" type="presOf" srcId="{AC2BA0BA-9D2F-4B8C-AB7C-DA79A3B820AC}" destId="{2B5581C0-F70B-41F9-9B87-F9524D6922A2}" srcOrd="0" destOrd="1" presId="urn:microsoft.com/office/officeart/2005/8/layout/hList1"/>
    <dgm:cxn modelId="{3F571FD4-6E0C-4C15-B843-7FE4646AF8F6}" srcId="{1D7A3310-1BB6-4032-B078-0CEC9B4CE46A}" destId="{6D4ED9EA-07F9-4F54-8E15-CAEE6B0B2634}" srcOrd="1" destOrd="0" parTransId="{D4C3F346-019B-46E5-AC55-AE3BEB6EE9AB}" sibTransId="{79187DF5-00C7-47E3-A34F-620384AFBAC0}"/>
    <dgm:cxn modelId="{B2E35259-64F4-4C1D-8665-F93471C18B77}" srcId="{BB19347F-2909-43D0-8E08-2EC0FA67DEF1}" destId="{4A0E8CF2-AB63-4410-8B2B-60CD6641E8FE}" srcOrd="0" destOrd="0" parTransId="{484230D1-6B6A-40CE-AD20-4C19D6610238}" sibTransId="{51F8949E-2C18-4AF6-8519-2747D6C41DF8}"/>
    <dgm:cxn modelId="{68312A9B-28AA-4A36-A4E8-0EEC954F4C76}" type="presOf" srcId="{1D7A3310-1BB6-4032-B078-0CEC9B4CE46A}" destId="{9DFCD7EA-78C0-4954-85F9-A34B4EDC03F7}" srcOrd="0" destOrd="0" presId="urn:microsoft.com/office/officeart/2005/8/layout/hList1"/>
    <dgm:cxn modelId="{BB0E66A6-906C-4829-839D-27D5EA80B04D}" type="presOf" srcId="{4A0E8CF2-AB63-4410-8B2B-60CD6641E8FE}" destId="{2B5581C0-F70B-41F9-9B87-F9524D6922A2}" srcOrd="0" destOrd="0" presId="urn:microsoft.com/office/officeart/2005/8/layout/hList1"/>
    <dgm:cxn modelId="{9F4E2C82-A1CF-46C8-BE1B-4D1977B397CF}" type="presOf" srcId="{BB19347F-2909-43D0-8E08-2EC0FA67DEF1}" destId="{EE3ABBB4-3D98-43C1-86A9-B5FC6CE8D358}" srcOrd="0" destOrd="0" presId="urn:microsoft.com/office/officeart/2005/8/layout/hList1"/>
    <dgm:cxn modelId="{7C9E1901-F948-465E-97CE-BAF1C0F6E8F0}" srcId="{BB19347F-2909-43D0-8E08-2EC0FA67DEF1}" destId="{AC2BA0BA-9D2F-4B8C-AB7C-DA79A3B820AC}" srcOrd="1" destOrd="0" parTransId="{E41A410C-335A-4E8C-A024-351CEEAACE87}" sibTransId="{8913230C-E326-4A4D-BD21-039A1A52A7B1}"/>
    <dgm:cxn modelId="{D91DB614-F628-4232-8755-29247F7C4E6A}" srcId="{6D4ED9EA-07F9-4F54-8E15-CAEE6B0B2634}" destId="{69D95105-4C04-4EE5-9B5F-E929C9732C42}" srcOrd="0" destOrd="0" parTransId="{3719152C-D3B1-4A03-A7A9-919D6C1CF61D}" sibTransId="{660D6055-7956-4829-8C8D-7E4574538E1E}"/>
    <dgm:cxn modelId="{98918676-FC90-4326-BE14-51480DA285FB}" type="presOf" srcId="{6D4ED9EA-07F9-4F54-8E15-CAEE6B0B2634}" destId="{69AD31CF-5510-4B02-89EF-4C1ECF8E5C17}" srcOrd="0" destOrd="0" presId="urn:microsoft.com/office/officeart/2005/8/layout/hList1"/>
    <dgm:cxn modelId="{26C55BBF-CD99-4D61-AF4D-1A5900FC116F}" type="presOf" srcId="{69D95105-4C04-4EE5-9B5F-E929C9732C42}" destId="{3E7B341E-1EFA-46A0-8CDD-5673DBE84D52}" srcOrd="0" destOrd="0" presId="urn:microsoft.com/office/officeart/2005/8/layout/hList1"/>
    <dgm:cxn modelId="{E08C7586-61FA-401F-8380-3829AE2C5986}" type="presParOf" srcId="{9DFCD7EA-78C0-4954-85F9-A34B4EDC03F7}" destId="{C1AEA764-2DA1-4FBA-888C-62E1CDE66CE0}" srcOrd="0" destOrd="0" presId="urn:microsoft.com/office/officeart/2005/8/layout/hList1"/>
    <dgm:cxn modelId="{D8DFE8C0-07CE-4C0A-806E-D6F40E6C8DE2}" type="presParOf" srcId="{C1AEA764-2DA1-4FBA-888C-62E1CDE66CE0}" destId="{EE3ABBB4-3D98-43C1-86A9-B5FC6CE8D358}" srcOrd="0" destOrd="0" presId="urn:microsoft.com/office/officeart/2005/8/layout/hList1"/>
    <dgm:cxn modelId="{D9F9EE1D-CB81-4159-85DC-ACAF4E5C406F}" type="presParOf" srcId="{C1AEA764-2DA1-4FBA-888C-62E1CDE66CE0}" destId="{2B5581C0-F70B-41F9-9B87-F9524D6922A2}" srcOrd="1" destOrd="0" presId="urn:microsoft.com/office/officeart/2005/8/layout/hList1"/>
    <dgm:cxn modelId="{BE45862E-13AF-4B5E-92C0-728FD2141E5B}" type="presParOf" srcId="{9DFCD7EA-78C0-4954-85F9-A34B4EDC03F7}" destId="{77DE91F9-1782-4A63-8E6C-79209498104B}" srcOrd="1" destOrd="0" presId="urn:microsoft.com/office/officeart/2005/8/layout/hList1"/>
    <dgm:cxn modelId="{26D674B6-B1FC-4222-BC8C-638D56A21146}" type="presParOf" srcId="{9DFCD7EA-78C0-4954-85F9-A34B4EDC03F7}" destId="{709965AC-6014-4CCA-BEB5-021A1DBD67FE}" srcOrd="2" destOrd="0" presId="urn:microsoft.com/office/officeart/2005/8/layout/hList1"/>
    <dgm:cxn modelId="{E0389227-BFDB-4942-A55D-A4542193C16B}" type="presParOf" srcId="{709965AC-6014-4CCA-BEB5-021A1DBD67FE}" destId="{69AD31CF-5510-4B02-89EF-4C1ECF8E5C17}" srcOrd="0" destOrd="0" presId="urn:microsoft.com/office/officeart/2005/8/layout/hList1"/>
    <dgm:cxn modelId="{315DD28F-D529-4DEA-89B7-FB8F4C9C534F}" type="presParOf" srcId="{709965AC-6014-4CCA-BEB5-021A1DBD67FE}" destId="{3E7B341E-1EFA-46A0-8CDD-5673DBE84D52}" srcOrd="1" destOrd="0" presId="urn:microsoft.com/office/officeart/2005/8/layout/hList1"/>
  </dgm:cxnLst>
  <dgm:bg/>
  <dgm:whole/>
</dgm:dataModel>
</file>

<file path=ppt/diagrams/data6.xml><?xml version="1.0" encoding="utf-8"?>
<dgm:dataModel xmlns:dgm="http://schemas.openxmlformats.org/drawingml/2006/diagram" xmlns:a="http://schemas.openxmlformats.org/drawingml/2006/main">
  <dgm:ptLst>
    <dgm:pt modelId="{24069E01-9249-4F91-A2C0-CC67CF0E037C}" type="doc">
      <dgm:prSet loTypeId="urn:microsoft.com/office/officeart/2005/8/layout/hierarchy6" loCatId="hierarchy" qsTypeId="urn:microsoft.com/office/officeart/2005/8/quickstyle/simple1" qsCatId="simple" csTypeId="urn:microsoft.com/office/officeart/2005/8/colors/colorful1" csCatId="colorful" phldr="1"/>
      <dgm:spPr/>
      <dgm:t>
        <a:bodyPr/>
        <a:lstStyle/>
        <a:p>
          <a:endParaRPr lang="en-US"/>
        </a:p>
      </dgm:t>
    </dgm:pt>
    <dgm:pt modelId="{1C079CFA-F112-4B2A-BF36-CA753B688FF0}">
      <dgm:prSet phldrT="[Text]" custT="1"/>
      <dgm:spPr/>
      <dgm:t>
        <a:bodyPr/>
        <a:lstStyle/>
        <a:p>
          <a:r>
            <a:rPr lang="en-US" sz="2000" dirty="0" smtClean="0"/>
            <a:t>Analysis of event</a:t>
          </a:r>
          <a:endParaRPr lang="en-US" sz="2000" dirty="0"/>
        </a:p>
      </dgm:t>
    </dgm:pt>
    <dgm:pt modelId="{02101DC2-F0D1-49C8-9F4A-6E599EEDBBE4}" type="parTrans" cxnId="{99E1DBA8-BA2D-4426-A954-6DD0EB68C443}">
      <dgm:prSet/>
      <dgm:spPr/>
      <dgm:t>
        <a:bodyPr/>
        <a:lstStyle/>
        <a:p>
          <a:endParaRPr lang="en-US"/>
        </a:p>
      </dgm:t>
    </dgm:pt>
    <dgm:pt modelId="{2F9BC232-4121-4D0E-B5A5-E8303F8387A4}" type="sibTrans" cxnId="{99E1DBA8-BA2D-4426-A954-6DD0EB68C443}">
      <dgm:prSet/>
      <dgm:spPr/>
      <dgm:t>
        <a:bodyPr/>
        <a:lstStyle/>
        <a:p>
          <a:endParaRPr lang="en-US"/>
        </a:p>
      </dgm:t>
    </dgm:pt>
    <dgm:pt modelId="{EAF0D3B4-3295-4C94-9A27-E18E1D0130B8}">
      <dgm:prSet phldrT="[Text]" custT="1"/>
      <dgm:spPr/>
      <dgm:t>
        <a:bodyPr/>
        <a:lstStyle/>
        <a:p>
          <a:r>
            <a:rPr lang="en-US" sz="2000" dirty="0" smtClean="0"/>
            <a:t>Harm from progression of disease</a:t>
          </a:r>
          <a:endParaRPr lang="en-US" sz="2000" dirty="0"/>
        </a:p>
      </dgm:t>
    </dgm:pt>
    <dgm:pt modelId="{EAEE30C1-25D9-4BB9-A4B2-D35B1D9CA256}" type="parTrans" cxnId="{F7C1FA33-3298-47B8-933F-05B0AC5D17D8}">
      <dgm:prSet/>
      <dgm:spPr/>
      <dgm:t>
        <a:bodyPr/>
        <a:lstStyle/>
        <a:p>
          <a:endParaRPr lang="en-US"/>
        </a:p>
      </dgm:t>
    </dgm:pt>
    <dgm:pt modelId="{DD6BE459-0DA6-487B-83D8-E8280BA68DA1}" type="sibTrans" cxnId="{F7C1FA33-3298-47B8-933F-05B0AC5D17D8}">
      <dgm:prSet/>
      <dgm:spPr/>
      <dgm:t>
        <a:bodyPr/>
        <a:lstStyle/>
        <a:p>
          <a:endParaRPr lang="en-US"/>
        </a:p>
      </dgm:t>
    </dgm:pt>
    <dgm:pt modelId="{9D7654B6-E99D-45A0-A397-ECB97890479A}">
      <dgm:prSet phldrT="[Text]" custT="1"/>
      <dgm:spPr/>
      <dgm:t>
        <a:bodyPr/>
        <a:lstStyle/>
        <a:p>
          <a:r>
            <a:rPr lang="en-US" sz="2000" dirty="0" smtClean="0"/>
            <a:t>Health Associated event</a:t>
          </a:r>
          <a:endParaRPr lang="en-US" sz="2000" dirty="0"/>
        </a:p>
      </dgm:t>
    </dgm:pt>
    <dgm:pt modelId="{4EF47631-4C7F-4053-A2A2-B29CCFC83E3A}" type="parTrans" cxnId="{C3E904DC-C28D-46DE-BBC7-1267CF2EB332}">
      <dgm:prSet/>
      <dgm:spPr/>
      <dgm:t>
        <a:bodyPr/>
        <a:lstStyle/>
        <a:p>
          <a:endParaRPr lang="en-US"/>
        </a:p>
      </dgm:t>
    </dgm:pt>
    <dgm:pt modelId="{40B536F7-B8C4-4FE9-9450-4B4696D9741E}" type="sibTrans" cxnId="{C3E904DC-C28D-46DE-BBC7-1267CF2EB332}">
      <dgm:prSet/>
      <dgm:spPr/>
      <dgm:t>
        <a:bodyPr/>
        <a:lstStyle/>
        <a:p>
          <a:endParaRPr lang="en-US"/>
        </a:p>
      </dgm:t>
    </dgm:pt>
    <dgm:pt modelId="{C06B0EAB-4BB7-4898-9ABA-EF2A54B54A5F}">
      <dgm:prSet phldrT="[Text]" custT="1"/>
      <dgm:spPr/>
      <dgm:t>
        <a:bodyPr/>
        <a:lstStyle/>
        <a:p>
          <a:r>
            <a:rPr lang="en-US" sz="2000" dirty="0" smtClean="0"/>
            <a:t>Harm from recognized risk-inv. +RX</a:t>
          </a:r>
          <a:endParaRPr lang="en-US" sz="2000" dirty="0"/>
        </a:p>
      </dgm:t>
    </dgm:pt>
    <dgm:pt modelId="{A2DE3B24-B63D-4F69-8C82-682F60727FC2}" type="parTrans" cxnId="{FFBF3EB4-7AD4-48B3-857D-8EB00F7E5223}">
      <dgm:prSet/>
      <dgm:spPr/>
      <dgm:t>
        <a:bodyPr/>
        <a:lstStyle/>
        <a:p>
          <a:endParaRPr lang="en-US"/>
        </a:p>
      </dgm:t>
    </dgm:pt>
    <dgm:pt modelId="{0D87FD5D-C3F2-4E3A-A3C9-A2A31D69190F}" type="sibTrans" cxnId="{FFBF3EB4-7AD4-48B3-857D-8EB00F7E5223}">
      <dgm:prSet/>
      <dgm:spPr/>
      <dgm:t>
        <a:bodyPr/>
        <a:lstStyle/>
        <a:p>
          <a:endParaRPr lang="en-US"/>
        </a:p>
      </dgm:t>
    </dgm:pt>
    <dgm:pt modelId="{DDBC7B96-5E75-42E4-B6DA-68C232E38945}">
      <dgm:prSet phldrT="[Text]"/>
      <dgm:spPr/>
      <dgm:t>
        <a:bodyPr/>
        <a:lstStyle/>
        <a:p>
          <a:r>
            <a:rPr lang="en-US" dirty="0" smtClean="0"/>
            <a:t>Healthcare provider led</a:t>
          </a:r>
          <a:endParaRPr lang="en-US" dirty="0"/>
        </a:p>
      </dgm:t>
    </dgm:pt>
    <dgm:pt modelId="{FEBF3233-D8A9-4F17-A3DB-47255B859868}" type="parTrans" cxnId="{755C68A8-481A-46F0-AA34-E3F184FA9312}">
      <dgm:prSet/>
      <dgm:spPr/>
      <dgm:t>
        <a:bodyPr/>
        <a:lstStyle/>
        <a:p>
          <a:endParaRPr lang="en-US"/>
        </a:p>
      </dgm:t>
    </dgm:pt>
    <dgm:pt modelId="{2EC349E3-D8C8-4693-9352-791DD899EC6A}" type="sibTrans" cxnId="{755C68A8-481A-46F0-AA34-E3F184FA9312}">
      <dgm:prSet/>
      <dgm:spPr/>
      <dgm:t>
        <a:bodyPr/>
        <a:lstStyle/>
        <a:p>
          <a:endParaRPr lang="en-US"/>
        </a:p>
      </dgm:t>
    </dgm:pt>
    <dgm:pt modelId="{0CFC8979-573C-4587-B7E5-142895BBAAAA}">
      <dgm:prSet phldrT="[Text]"/>
      <dgm:spPr/>
      <dgm:t>
        <a:bodyPr/>
        <a:lstStyle/>
        <a:p>
          <a:r>
            <a:rPr lang="en-US" dirty="0" smtClean="0"/>
            <a:t>Leadership participate or would provide advice </a:t>
          </a:r>
          <a:endParaRPr lang="en-US" dirty="0"/>
        </a:p>
      </dgm:t>
    </dgm:pt>
    <dgm:pt modelId="{7CC30174-2436-4414-9348-346F681D1330}" type="parTrans" cxnId="{CE64E930-8028-4A33-99BA-8F2394A8EFCF}">
      <dgm:prSet/>
      <dgm:spPr/>
      <dgm:t>
        <a:bodyPr/>
        <a:lstStyle/>
        <a:p>
          <a:endParaRPr lang="en-US"/>
        </a:p>
      </dgm:t>
    </dgm:pt>
    <dgm:pt modelId="{BDFEC69F-DD9B-463E-964D-69BA540219E3}" type="sibTrans" cxnId="{CE64E930-8028-4A33-99BA-8F2394A8EFCF}">
      <dgm:prSet/>
      <dgm:spPr/>
      <dgm:t>
        <a:bodyPr/>
        <a:lstStyle/>
        <a:p>
          <a:endParaRPr lang="en-US"/>
        </a:p>
      </dgm:t>
    </dgm:pt>
    <dgm:pt modelId="{D260A180-FFEE-42F0-AEDA-00FF61BB4BC2}">
      <dgm:prSet phldrT="[Text]" custT="1"/>
      <dgm:spPr/>
      <dgm:t>
        <a:bodyPr/>
        <a:lstStyle/>
        <a:p>
          <a:r>
            <a:rPr lang="en-US" sz="2000" dirty="0" smtClean="0"/>
            <a:t>Patient safety incident</a:t>
          </a:r>
          <a:endParaRPr lang="en-US" sz="2000" dirty="0"/>
        </a:p>
      </dgm:t>
    </dgm:pt>
    <dgm:pt modelId="{448857BC-E0A2-462C-BA86-B46F31DFC135}" type="parTrans" cxnId="{AC9BC42E-E960-4CBE-8476-49AFBF6C0096}">
      <dgm:prSet/>
      <dgm:spPr/>
      <dgm:t>
        <a:bodyPr/>
        <a:lstStyle/>
        <a:p>
          <a:endParaRPr lang="en-US"/>
        </a:p>
      </dgm:t>
    </dgm:pt>
    <dgm:pt modelId="{75E8C7AF-E3C3-4BC1-A3D2-2F7745E46FC7}" type="sibTrans" cxnId="{AC9BC42E-E960-4CBE-8476-49AFBF6C0096}">
      <dgm:prSet/>
      <dgm:spPr/>
      <dgm:t>
        <a:bodyPr/>
        <a:lstStyle/>
        <a:p>
          <a:endParaRPr lang="en-US"/>
        </a:p>
      </dgm:t>
    </dgm:pt>
    <dgm:pt modelId="{D591480D-108E-46B5-883E-F19D6A0D1BBB}">
      <dgm:prSet phldrT="[Text]"/>
      <dgm:spPr/>
      <dgm:t>
        <a:bodyPr/>
        <a:lstStyle/>
        <a:p>
          <a:r>
            <a:rPr lang="en-US" dirty="0" smtClean="0"/>
            <a:t>Different combination can occur</a:t>
          </a:r>
          <a:endParaRPr lang="en-US" dirty="0"/>
        </a:p>
      </dgm:t>
    </dgm:pt>
    <dgm:pt modelId="{FC1B1B98-1766-4FD0-B51F-D7490542786D}" type="parTrans" cxnId="{2078515A-400C-4B24-808C-C8579415DECD}">
      <dgm:prSet/>
      <dgm:spPr/>
    </dgm:pt>
    <dgm:pt modelId="{23F9727F-F042-42F1-90DC-4010FF6D7313}" type="sibTrans" cxnId="{2078515A-400C-4B24-808C-C8579415DECD}">
      <dgm:prSet/>
      <dgm:spPr/>
    </dgm:pt>
    <dgm:pt modelId="{B915CF51-C5DA-4515-891F-48B5B580F023}" type="pres">
      <dgm:prSet presAssocID="{24069E01-9249-4F91-A2C0-CC67CF0E037C}" presName="mainComposite" presStyleCnt="0">
        <dgm:presLayoutVars>
          <dgm:chPref val="1"/>
          <dgm:dir/>
          <dgm:animOne val="branch"/>
          <dgm:animLvl val="lvl"/>
          <dgm:resizeHandles val="exact"/>
        </dgm:presLayoutVars>
      </dgm:prSet>
      <dgm:spPr/>
      <dgm:t>
        <a:bodyPr/>
        <a:lstStyle/>
        <a:p>
          <a:endParaRPr lang="en-US"/>
        </a:p>
      </dgm:t>
    </dgm:pt>
    <dgm:pt modelId="{48579CE9-F485-4A5F-9516-2FB6A42C8CBC}" type="pres">
      <dgm:prSet presAssocID="{24069E01-9249-4F91-A2C0-CC67CF0E037C}" presName="hierFlow" presStyleCnt="0"/>
      <dgm:spPr/>
    </dgm:pt>
    <dgm:pt modelId="{3D070F3D-23A1-4F9C-8C18-5C73814F475F}" type="pres">
      <dgm:prSet presAssocID="{24069E01-9249-4F91-A2C0-CC67CF0E037C}" presName="firstBuf" presStyleCnt="0"/>
      <dgm:spPr/>
    </dgm:pt>
    <dgm:pt modelId="{C0F8D30D-908C-496E-8FB3-1378B4C062B1}" type="pres">
      <dgm:prSet presAssocID="{24069E01-9249-4F91-A2C0-CC67CF0E037C}" presName="hierChild1" presStyleCnt="0">
        <dgm:presLayoutVars>
          <dgm:chPref val="1"/>
          <dgm:animOne val="branch"/>
          <dgm:animLvl val="lvl"/>
        </dgm:presLayoutVars>
      </dgm:prSet>
      <dgm:spPr/>
    </dgm:pt>
    <dgm:pt modelId="{EE6274CF-3B01-45A6-8A2B-C2488554B0E9}" type="pres">
      <dgm:prSet presAssocID="{1C079CFA-F112-4B2A-BF36-CA753B688FF0}" presName="Name14" presStyleCnt="0"/>
      <dgm:spPr/>
    </dgm:pt>
    <dgm:pt modelId="{C00837D5-3500-40BF-827A-91B03790AF75}" type="pres">
      <dgm:prSet presAssocID="{1C079CFA-F112-4B2A-BF36-CA753B688FF0}" presName="level1Shape" presStyleLbl="node0" presStyleIdx="0" presStyleCnt="1">
        <dgm:presLayoutVars>
          <dgm:chPref val="3"/>
        </dgm:presLayoutVars>
      </dgm:prSet>
      <dgm:spPr/>
      <dgm:t>
        <a:bodyPr/>
        <a:lstStyle/>
        <a:p>
          <a:endParaRPr lang="en-US"/>
        </a:p>
      </dgm:t>
    </dgm:pt>
    <dgm:pt modelId="{17C65AA3-4205-4039-84B0-541B5358111B}" type="pres">
      <dgm:prSet presAssocID="{1C079CFA-F112-4B2A-BF36-CA753B688FF0}" presName="hierChild2" presStyleCnt="0"/>
      <dgm:spPr/>
    </dgm:pt>
    <dgm:pt modelId="{3B9B810D-241F-4DE3-A46A-2F4ED91C3AA9}" type="pres">
      <dgm:prSet presAssocID="{EAEE30C1-25D9-4BB9-A4B2-D35B1D9CA256}" presName="Name19" presStyleLbl="parChTrans1D2" presStyleIdx="0" presStyleCnt="2"/>
      <dgm:spPr/>
      <dgm:t>
        <a:bodyPr/>
        <a:lstStyle/>
        <a:p>
          <a:endParaRPr lang="en-US"/>
        </a:p>
      </dgm:t>
    </dgm:pt>
    <dgm:pt modelId="{1431F5C5-9AA4-4B72-A703-94ED2B6C01D7}" type="pres">
      <dgm:prSet presAssocID="{EAF0D3B4-3295-4C94-9A27-E18E1D0130B8}" presName="Name21" presStyleCnt="0"/>
      <dgm:spPr/>
    </dgm:pt>
    <dgm:pt modelId="{0D0FEB72-4CC0-4D54-A44F-5E19C225220E}" type="pres">
      <dgm:prSet presAssocID="{EAF0D3B4-3295-4C94-9A27-E18E1D0130B8}" presName="level2Shape" presStyleLbl="node2" presStyleIdx="0" presStyleCnt="2" custScaleX="143165"/>
      <dgm:spPr/>
      <dgm:t>
        <a:bodyPr/>
        <a:lstStyle/>
        <a:p>
          <a:endParaRPr lang="en-US"/>
        </a:p>
      </dgm:t>
    </dgm:pt>
    <dgm:pt modelId="{D0570FEF-C392-4693-970D-1D76DF15ED35}" type="pres">
      <dgm:prSet presAssocID="{EAF0D3B4-3295-4C94-9A27-E18E1D0130B8}" presName="hierChild3" presStyleCnt="0"/>
      <dgm:spPr/>
    </dgm:pt>
    <dgm:pt modelId="{07A76D76-FF1E-4AFA-9323-C291394FF4C7}" type="pres">
      <dgm:prSet presAssocID="{4EF47631-4C7F-4053-A2A2-B29CCFC83E3A}" presName="Name19" presStyleLbl="parChTrans1D2" presStyleIdx="1" presStyleCnt="2"/>
      <dgm:spPr/>
      <dgm:t>
        <a:bodyPr/>
        <a:lstStyle/>
        <a:p>
          <a:endParaRPr lang="en-US"/>
        </a:p>
      </dgm:t>
    </dgm:pt>
    <dgm:pt modelId="{600200B8-951E-4A78-8430-B6BE8D828803}" type="pres">
      <dgm:prSet presAssocID="{9D7654B6-E99D-45A0-A397-ECB97890479A}" presName="Name21" presStyleCnt="0"/>
      <dgm:spPr/>
    </dgm:pt>
    <dgm:pt modelId="{3FDAACAE-4C37-42ED-AD8B-67F4783A6164}" type="pres">
      <dgm:prSet presAssocID="{9D7654B6-E99D-45A0-A397-ECB97890479A}" presName="level2Shape" presStyleLbl="node2" presStyleIdx="1" presStyleCnt="2" custScaleX="128086"/>
      <dgm:spPr/>
      <dgm:t>
        <a:bodyPr/>
        <a:lstStyle/>
        <a:p>
          <a:endParaRPr lang="en-US"/>
        </a:p>
      </dgm:t>
    </dgm:pt>
    <dgm:pt modelId="{EDFCA8A5-2101-480C-8643-AAD4259D9168}" type="pres">
      <dgm:prSet presAssocID="{9D7654B6-E99D-45A0-A397-ECB97890479A}" presName="hierChild3" presStyleCnt="0"/>
      <dgm:spPr/>
    </dgm:pt>
    <dgm:pt modelId="{37E1A560-8C51-42BE-9D02-21AE3798D7FA}" type="pres">
      <dgm:prSet presAssocID="{A2DE3B24-B63D-4F69-8C82-682F60727FC2}" presName="Name19" presStyleLbl="parChTrans1D3" presStyleIdx="0" presStyleCnt="2"/>
      <dgm:spPr/>
      <dgm:t>
        <a:bodyPr/>
        <a:lstStyle/>
        <a:p>
          <a:endParaRPr lang="en-US"/>
        </a:p>
      </dgm:t>
    </dgm:pt>
    <dgm:pt modelId="{C1E32BD6-DAE4-4946-8C39-CAF2787ADBB6}" type="pres">
      <dgm:prSet presAssocID="{C06B0EAB-4BB7-4898-9ABA-EF2A54B54A5F}" presName="Name21" presStyleCnt="0"/>
      <dgm:spPr/>
    </dgm:pt>
    <dgm:pt modelId="{DAEEBA00-0FE9-40EC-AC58-7601EC1AD87D}" type="pres">
      <dgm:prSet presAssocID="{C06B0EAB-4BB7-4898-9ABA-EF2A54B54A5F}" presName="level2Shape" presStyleLbl="node3" presStyleIdx="0" presStyleCnt="2" custScaleX="149833" custScaleY="133826"/>
      <dgm:spPr/>
      <dgm:t>
        <a:bodyPr/>
        <a:lstStyle/>
        <a:p>
          <a:endParaRPr lang="en-US"/>
        </a:p>
      </dgm:t>
    </dgm:pt>
    <dgm:pt modelId="{A5D66120-1670-4E62-9CF6-57D815A23FCB}" type="pres">
      <dgm:prSet presAssocID="{C06B0EAB-4BB7-4898-9ABA-EF2A54B54A5F}" presName="hierChild3" presStyleCnt="0"/>
      <dgm:spPr/>
    </dgm:pt>
    <dgm:pt modelId="{FCE7F4F1-41A9-4F23-BC59-73AD5D1DEFFD}" type="pres">
      <dgm:prSet presAssocID="{448857BC-E0A2-462C-BA86-B46F31DFC135}" presName="Name19" presStyleLbl="parChTrans1D3" presStyleIdx="1" presStyleCnt="2"/>
      <dgm:spPr/>
      <dgm:t>
        <a:bodyPr/>
        <a:lstStyle/>
        <a:p>
          <a:endParaRPr lang="en-US"/>
        </a:p>
      </dgm:t>
    </dgm:pt>
    <dgm:pt modelId="{C89B9899-E72A-4313-B1E2-22F7DF4679D6}" type="pres">
      <dgm:prSet presAssocID="{D260A180-FFEE-42F0-AEDA-00FF61BB4BC2}" presName="Name21" presStyleCnt="0"/>
      <dgm:spPr/>
    </dgm:pt>
    <dgm:pt modelId="{5E66AA02-AAD5-4C87-9351-C949661C32D4}" type="pres">
      <dgm:prSet presAssocID="{D260A180-FFEE-42F0-AEDA-00FF61BB4BC2}" presName="level2Shape" presStyleLbl="node3" presStyleIdx="1" presStyleCnt="2"/>
      <dgm:spPr/>
      <dgm:t>
        <a:bodyPr/>
        <a:lstStyle/>
        <a:p>
          <a:endParaRPr lang="en-US"/>
        </a:p>
      </dgm:t>
    </dgm:pt>
    <dgm:pt modelId="{D6F20E9F-FDDD-4AA8-8060-93B520E14E17}" type="pres">
      <dgm:prSet presAssocID="{D260A180-FFEE-42F0-AEDA-00FF61BB4BC2}" presName="hierChild3" presStyleCnt="0"/>
      <dgm:spPr/>
    </dgm:pt>
    <dgm:pt modelId="{2FED2C70-F7F1-43B4-A065-927D7E3BC1D0}" type="pres">
      <dgm:prSet presAssocID="{24069E01-9249-4F91-A2C0-CC67CF0E037C}" presName="bgShapesFlow" presStyleCnt="0"/>
      <dgm:spPr/>
    </dgm:pt>
    <dgm:pt modelId="{5A78CFF3-8A9F-4653-B4B1-5A2444AAFA8E}" type="pres">
      <dgm:prSet presAssocID="{DDBC7B96-5E75-42E4-B6DA-68C232E38945}" presName="rectComp" presStyleCnt="0"/>
      <dgm:spPr/>
    </dgm:pt>
    <dgm:pt modelId="{45A3CBFD-858B-40EA-859A-BB8D1C96F467}" type="pres">
      <dgm:prSet presAssocID="{DDBC7B96-5E75-42E4-B6DA-68C232E38945}" presName="bgRect" presStyleLbl="bgShp" presStyleIdx="0" presStyleCnt="3"/>
      <dgm:spPr/>
      <dgm:t>
        <a:bodyPr/>
        <a:lstStyle/>
        <a:p>
          <a:endParaRPr lang="en-US"/>
        </a:p>
      </dgm:t>
    </dgm:pt>
    <dgm:pt modelId="{C685E3E1-FC34-4C7E-9CAD-EC1F986DC53B}" type="pres">
      <dgm:prSet presAssocID="{DDBC7B96-5E75-42E4-B6DA-68C232E38945}" presName="bgRectTx" presStyleLbl="bgShp" presStyleIdx="0" presStyleCnt="3">
        <dgm:presLayoutVars>
          <dgm:bulletEnabled val="1"/>
        </dgm:presLayoutVars>
      </dgm:prSet>
      <dgm:spPr/>
      <dgm:t>
        <a:bodyPr/>
        <a:lstStyle/>
        <a:p>
          <a:endParaRPr lang="en-US"/>
        </a:p>
      </dgm:t>
    </dgm:pt>
    <dgm:pt modelId="{19FB8230-3F33-4158-8DB7-EEDB07A56111}" type="pres">
      <dgm:prSet presAssocID="{DDBC7B96-5E75-42E4-B6DA-68C232E38945}" presName="spComp" presStyleCnt="0"/>
      <dgm:spPr/>
    </dgm:pt>
    <dgm:pt modelId="{42C3F8D3-426E-4076-A86E-C5A587062DAE}" type="pres">
      <dgm:prSet presAssocID="{DDBC7B96-5E75-42E4-B6DA-68C232E38945}" presName="vSp" presStyleCnt="0"/>
      <dgm:spPr/>
    </dgm:pt>
    <dgm:pt modelId="{E258B431-B635-4E1A-9E45-3B0A9EE3CDC9}" type="pres">
      <dgm:prSet presAssocID="{0CFC8979-573C-4587-B7E5-142895BBAAAA}" presName="rectComp" presStyleCnt="0"/>
      <dgm:spPr/>
    </dgm:pt>
    <dgm:pt modelId="{86CA84B9-7E9C-4D8B-83E9-3955753ED4EB}" type="pres">
      <dgm:prSet presAssocID="{0CFC8979-573C-4587-B7E5-142895BBAAAA}" presName="bgRect" presStyleLbl="bgShp" presStyleIdx="1" presStyleCnt="3"/>
      <dgm:spPr/>
      <dgm:t>
        <a:bodyPr/>
        <a:lstStyle/>
        <a:p>
          <a:endParaRPr lang="en-US"/>
        </a:p>
      </dgm:t>
    </dgm:pt>
    <dgm:pt modelId="{9D11161B-510D-406A-8F23-A9C8D3E8F6C4}" type="pres">
      <dgm:prSet presAssocID="{0CFC8979-573C-4587-B7E5-142895BBAAAA}" presName="bgRectTx" presStyleLbl="bgShp" presStyleIdx="1" presStyleCnt="3">
        <dgm:presLayoutVars>
          <dgm:bulletEnabled val="1"/>
        </dgm:presLayoutVars>
      </dgm:prSet>
      <dgm:spPr/>
      <dgm:t>
        <a:bodyPr/>
        <a:lstStyle/>
        <a:p>
          <a:endParaRPr lang="en-US"/>
        </a:p>
      </dgm:t>
    </dgm:pt>
    <dgm:pt modelId="{EC395853-FCC5-476D-8B8E-15C58D465A4B}" type="pres">
      <dgm:prSet presAssocID="{0CFC8979-573C-4587-B7E5-142895BBAAAA}" presName="spComp" presStyleCnt="0"/>
      <dgm:spPr/>
    </dgm:pt>
    <dgm:pt modelId="{9BACE4C6-3DFE-4DF3-9192-82428E475037}" type="pres">
      <dgm:prSet presAssocID="{0CFC8979-573C-4587-B7E5-142895BBAAAA}" presName="vSp" presStyleCnt="0"/>
      <dgm:spPr/>
    </dgm:pt>
    <dgm:pt modelId="{706D8894-722A-447E-B484-52FA24F3D899}" type="pres">
      <dgm:prSet presAssocID="{D591480D-108E-46B5-883E-F19D6A0D1BBB}" presName="rectComp" presStyleCnt="0"/>
      <dgm:spPr/>
    </dgm:pt>
    <dgm:pt modelId="{54DD370C-830E-45CA-842B-972DCAE626B1}" type="pres">
      <dgm:prSet presAssocID="{D591480D-108E-46B5-883E-F19D6A0D1BBB}" presName="bgRect" presStyleLbl="bgShp" presStyleIdx="2" presStyleCnt="3"/>
      <dgm:spPr/>
      <dgm:t>
        <a:bodyPr/>
        <a:lstStyle/>
        <a:p>
          <a:endParaRPr lang="en-US"/>
        </a:p>
      </dgm:t>
    </dgm:pt>
    <dgm:pt modelId="{59D3C947-73F2-4E43-9829-FF3E866BAA5E}" type="pres">
      <dgm:prSet presAssocID="{D591480D-108E-46B5-883E-F19D6A0D1BBB}" presName="bgRectTx" presStyleLbl="bgShp" presStyleIdx="2" presStyleCnt="3">
        <dgm:presLayoutVars>
          <dgm:bulletEnabled val="1"/>
        </dgm:presLayoutVars>
      </dgm:prSet>
      <dgm:spPr/>
      <dgm:t>
        <a:bodyPr/>
        <a:lstStyle/>
        <a:p>
          <a:endParaRPr lang="en-US"/>
        </a:p>
      </dgm:t>
    </dgm:pt>
  </dgm:ptLst>
  <dgm:cxnLst>
    <dgm:cxn modelId="{3C87BBE2-40B5-4FAF-A46C-9328BFD79E2E}" type="presOf" srcId="{24069E01-9249-4F91-A2C0-CC67CF0E037C}" destId="{B915CF51-C5DA-4515-891F-48B5B580F023}" srcOrd="0" destOrd="0" presId="urn:microsoft.com/office/officeart/2005/8/layout/hierarchy6"/>
    <dgm:cxn modelId="{CE64E930-8028-4A33-99BA-8F2394A8EFCF}" srcId="{24069E01-9249-4F91-A2C0-CC67CF0E037C}" destId="{0CFC8979-573C-4587-B7E5-142895BBAAAA}" srcOrd="2" destOrd="0" parTransId="{7CC30174-2436-4414-9348-346F681D1330}" sibTransId="{BDFEC69F-DD9B-463E-964D-69BA540219E3}"/>
    <dgm:cxn modelId="{55B2EB64-034B-484C-8811-FA4CC06E11BC}" type="presOf" srcId="{A2DE3B24-B63D-4F69-8C82-682F60727FC2}" destId="{37E1A560-8C51-42BE-9D02-21AE3798D7FA}" srcOrd="0" destOrd="0" presId="urn:microsoft.com/office/officeart/2005/8/layout/hierarchy6"/>
    <dgm:cxn modelId="{3312AC31-27C6-44E0-9381-A5218AD54103}" type="presOf" srcId="{D591480D-108E-46B5-883E-F19D6A0D1BBB}" destId="{54DD370C-830E-45CA-842B-972DCAE626B1}" srcOrd="0" destOrd="0" presId="urn:microsoft.com/office/officeart/2005/8/layout/hierarchy6"/>
    <dgm:cxn modelId="{F7C513AD-1F44-40AE-ABAE-1ACF9263EA6A}" type="presOf" srcId="{0CFC8979-573C-4587-B7E5-142895BBAAAA}" destId="{86CA84B9-7E9C-4D8B-83E9-3955753ED4EB}" srcOrd="0" destOrd="0" presId="urn:microsoft.com/office/officeart/2005/8/layout/hierarchy6"/>
    <dgm:cxn modelId="{7C5D0376-8D2F-4B5E-8909-1362A26678D8}" type="presOf" srcId="{EAEE30C1-25D9-4BB9-A4B2-D35B1D9CA256}" destId="{3B9B810D-241F-4DE3-A46A-2F4ED91C3AA9}" srcOrd="0" destOrd="0" presId="urn:microsoft.com/office/officeart/2005/8/layout/hierarchy6"/>
    <dgm:cxn modelId="{2078515A-400C-4B24-808C-C8579415DECD}" srcId="{24069E01-9249-4F91-A2C0-CC67CF0E037C}" destId="{D591480D-108E-46B5-883E-F19D6A0D1BBB}" srcOrd="3" destOrd="0" parTransId="{FC1B1B98-1766-4FD0-B51F-D7490542786D}" sibTransId="{23F9727F-F042-42F1-90DC-4010FF6D7313}"/>
    <dgm:cxn modelId="{C53720AF-2976-4294-9A9A-FE53042D2A5F}" type="presOf" srcId="{D591480D-108E-46B5-883E-F19D6A0D1BBB}" destId="{59D3C947-73F2-4E43-9829-FF3E866BAA5E}" srcOrd="1" destOrd="0" presId="urn:microsoft.com/office/officeart/2005/8/layout/hierarchy6"/>
    <dgm:cxn modelId="{22AA510D-1736-4BFA-A74B-D69BF516ACD9}" type="presOf" srcId="{C06B0EAB-4BB7-4898-9ABA-EF2A54B54A5F}" destId="{DAEEBA00-0FE9-40EC-AC58-7601EC1AD87D}" srcOrd="0" destOrd="0" presId="urn:microsoft.com/office/officeart/2005/8/layout/hierarchy6"/>
    <dgm:cxn modelId="{EB42EA62-0DF9-4740-9862-298ABD433EC7}" type="presOf" srcId="{4EF47631-4C7F-4053-A2A2-B29CCFC83E3A}" destId="{07A76D76-FF1E-4AFA-9323-C291394FF4C7}" srcOrd="0" destOrd="0" presId="urn:microsoft.com/office/officeart/2005/8/layout/hierarchy6"/>
    <dgm:cxn modelId="{AC9BC42E-E960-4CBE-8476-49AFBF6C0096}" srcId="{9D7654B6-E99D-45A0-A397-ECB97890479A}" destId="{D260A180-FFEE-42F0-AEDA-00FF61BB4BC2}" srcOrd="1" destOrd="0" parTransId="{448857BC-E0A2-462C-BA86-B46F31DFC135}" sibTransId="{75E8C7AF-E3C3-4BC1-A3D2-2F7745E46FC7}"/>
    <dgm:cxn modelId="{9612B0C9-DD1F-4CCA-B451-2D852FB14060}" type="presOf" srcId="{0CFC8979-573C-4587-B7E5-142895BBAAAA}" destId="{9D11161B-510D-406A-8F23-A9C8D3E8F6C4}" srcOrd="1" destOrd="0" presId="urn:microsoft.com/office/officeart/2005/8/layout/hierarchy6"/>
    <dgm:cxn modelId="{9E69721B-955C-4653-836B-82A5BB8CF040}" type="presOf" srcId="{448857BC-E0A2-462C-BA86-B46F31DFC135}" destId="{FCE7F4F1-41A9-4F23-BC59-73AD5D1DEFFD}" srcOrd="0" destOrd="0" presId="urn:microsoft.com/office/officeart/2005/8/layout/hierarchy6"/>
    <dgm:cxn modelId="{C5972A22-DC0C-4380-84E5-8F7BC67B6A71}" type="presOf" srcId="{9D7654B6-E99D-45A0-A397-ECB97890479A}" destId="{3FDAACAE-4C37-42ED-AD8B-67F4783A6164}" srcOrd="0" destOrd="0" presId="urn:microsoft.com/office/officeart/2005/8/layout/hierarchy6"/>
    <dgm:cxn modelId="{2A5E581F-90D0-4AAE-8C13-CE8E4CF5932D}" type="presOf" srcId="{DDBC7B96-5E75-42E4-B6DA-68C232E38945}" destId="{45A3CBFD-858B-40EA-859A-BB8D1C96F467}" srcOrd="0" destOrd="0" presId="urn:microsoft.com/office/officeart/2005/8/layout/hierarchy6"/>
    <dgm:cxn modelId="{3E548280-3D64-43FD-83E9-863ACB2E8CC9}" type="presOf" srcId="{EAF0D3B4-3295-4C94-9A27-E18E1D0130B8}" destId="{0D0FEB72-4CC0-4D54-A44F-5E19C225220E}" srcOrd="0" destOrd="0" presId="urn:microsoft.com/office/officeart/2005/8/layout/hierarchy6"/>
    <dgm:cxn modelId="{95D833E2-0437-4DD8-BE55-CD624BB8D6C8}" type="presOf" srcId="{D260A180-FFEE-42F0-AEDA-00FF61BB4BC2}" destId="{5E66AA02-AAD5-4C87-9351-C949661C32D4}" srcOrd="0" destOrd="0" presId="urn:microsoft.com/office/officeart/2005/8/layout/hierarchy6"/>
    <dgm:cxn modelId="{C7DF2782-5FA3-417B-8983-7D62B57E3063}" type="presOf" srcId="{1C079CFA-F112-4B2A-BF36-CA753B688FF0}" destId="{C00837D5-3500-40BF-827A-91B03790AF75}" srcOrd="0" destOrd="0" presId="urn:microsoft.com/office/officeart/2005/8/layout/hierarchy6"/>
    <dgm:cxn modelId="{FFBF3EB4-7AD4-48B3-857D-8EB00F7E5223}" srcId="{9D7654B6-E99D-45A0-A397-ECB97890479A}" destId="{C06B0EAB-4BB7-4898-9ABA-EF2A54B54A5F}" srcOrd="0" destOrd="0" parTransId="{A2DE3B24-B63D-4F69-8C82-682F60727FC2}" sibTransId="{0D87FD5D-C3F2-4E3A-A3C9-A2A31D69190F}"/>
    <dgm:cxn modelId="{755C68A8-481A-46F0-AA34-E3F184FA9312}" srcId="{24069E01-9249-4F91-A2C0-CC67CF0E037C}" destId="{DDBC7B96-5E75-42E4-B6DA-68C232E38945}" srcOrd="1" destOrd="0" parTransId="{FEBF3233-D8A9-4F17-A3DB-47255B859868}" sibTransId="{2EC349E3-D8C8-4693-9352-791DD899EC6A}"/>
    <dgm:cxn modelId="{99E1DBA8-BA2D-4426-A954-6DD0EB68C443}" srcId="{24069E01-9249-4F91-A2C0-CC67CF0E037C}" destId="{1C079CFA-F112-4B2A-BF36-CA753B688FF0}" srcOrd="0" destOrd="0" parTransId="{02101DC2-F0D1-49C8-9F4A-6E599EEDBBE4}" sibTransId="{2F9BC232-4121-4D0E-B5A5-E8303F8387A4}"/>
    <dgm:cxn modelId="{2CFA2433-67BF-4E90-838B-BA3CD77581D0}" type="presOf" srcId="{DDBC7B96-5E75-42E4-B6DA-68C232E38945}" destId="{C685E3E1-FC34-4C7E-9CAD-EC1F986DC53B}" srcOrd="1" destOrd="0" presId="urn:microsoft.com/office/officeart/2005/8/layout/hierarchy6"/>
    <dgm:cxn modelId="{C3E904DC-C28D-46DE-BBC7-1267CF2EB332}" srcId="{1C079CFA-F112-4B2A-BF36-CA753B688FF0}" destId="{9D7654B6-E99D-45A0-A397-ECB97890479A}" srcOrd="1" destOrd="0" parTransId="{4EF47631-4C7F-4053-A2A2-B29CCFC83E3A}" sibTransId="{40B536F7-B8C4-4FE9-9450-4B4696D9741E}"/>
    <dgm:cxn modelId="{F7C1FA33-3298-47B8-933F-05B0AC5D17D8}" srcId="{1C079CFA-F112-4B2A-BF36-CA753B688FF0}" destId="{EAF0D3B4-3295-4C94-9A27-E18E1D0130B8}" srcOrd="0" destOrd="0" parTransId="{EAEE30C1-25D9-4BB9-A4B2-D35B1D9CA256}" sibTransId="{DD6BE459-0DA6-487B-83D8-E8280BA68DA1}"/>
    <dgm:cxn modelId="{00236510-3375-4DA6-9A98-82896D7F409A}" type="presParOf" srcId="{B915CF51-C5DA-4515-891F-48B5B580F023}" destId="{48579CE9-F485-4A5F-9516-2FB6A42C8CBC}" srcOrd="0" destOrd="0" presId="urn:microsoft.com/office/officeart/2005/8/layout/hierarchy6"/>
    <dgm:cxn modelId="{F91831A0-899E-4993-85D6-1E266ABCCCA8}" type="presParOf" srcId="{48579CE9-F485-4A5F-9516-2FB6A42C8CBC}" destId="{3D070F3D-23A1-4F9C-8C18-5C73814F475F}" srcOrd="0" destOrd="0" presId="urn:microsoft.com/office/officeart/2005/8/layout/hierarchy6"/>
    <dgm:cxn modelId="{7AE4C947-4050-49BD-AFF1-D4B717E85F5A}" type="presParOf" srcId="{48579CE9-F485-4A5F-9516-2FB6A42C8CBC}" destId="{C0F8D30D-908C-496E-8FB3-1378B4C062B1}" srcOrd="1" destOrd="0" presId="urn:microsoft.com/office/officeart/2005/8/layout/hierarchy6"/>
    <dgm:cxn modelId="{27172C9E-7BC7-4EC5-96A1-5645F9EDF66F}" type="presParOf" srcId="{C0F8D30D-908C-496E-8FB3-1378B4C062B1}" destId="{EE6274CF-3B01-45A6-8A2B-C2488554B0E9}" srcOrd="0" destOrd="0" presId="urn:microsoft.com/office/officeart/2005/8/layout/hierarchy6"/>
    <dgm:cxn modelId="{E87AF1A5-D6C6-4634-9215-2DD618A2CBBC}" type="presParOf" srcId="{EE6274CF-3B01-45A6-8A2B-C2488554B0E9}" destId="{C00837D5-3500-40BF-827A-91B03790AF75}" srcOrd="0" destOrd="0" presId="urn:microsoft.com/office/officeart/2005/8/layout/hierarchy6"/>
    <dgm:cxn modelId="{87C69F57-86DD-4020-A3CD-8B5DE912871E}" type="presParOf" srcId="{EE6274CF-3B01-45A6-8A2B-C2488554B0E9}" destId="{17C65AA3-4205-4039-84B0-541B5358111B}" srcOrd="1" destOrd="0" presId="urn:microsoft.com/office/officeart/2005/8/layout/hierarchy6"/>
    <dgm:cxn modelId="{6C096433-46B9-4B78-94E9-3E6007BC8B61}" type="presParOf" srcId="{17C65AA3-4205-4039-84B0-541B5358111B}" destId="{3B9B810D-241F-4DE3-A46A-2F4ED91C3AA9}" srcOrd="0" destOrd="0" presId="urn:microsoft.com/office/officeart/2005/8/layout/hierarchy6"/>
    <dgm:cxn modelId="{1A7EF925-1B6C-482A-BE37-531F3063EA93}" type="presParOf" srcId="{17C65AA3-4205-4039-84B0-541B5358111B}" destId="{1431F5C5-9AA4-4B72-A703-94ED2B6C01D7}" srcOrd="1" destOrd="0" presId="urn:microsoft.com/office/officeart/2005/8/layout/hierarchy6"/>
    <dgm:cxn modelId="{B1D9E6E6-3B73-4123-9A7D-DB012DE8DBDD}" type="presParOf" srcId="{1431F5C5-9AA4-4B72-A703-94ED2B6C01D7}" destId="{0D0FEB72-4CC0-4D54-A44F-5E19C225220E}" srcOrd="0" destOrd="0" presId="urn:microsoft.com/office/officeart/2005/8/layout/hierarchy6"/>
    <dgm:cxn modelId="{FEC384D1-BAAC-402E-A6DA-05ABB19F0E15}" type="presParOf" srcId="{1431F5C5-9AA4-4B72-A703-94ED2B6C01D7}" destId="{D0570FEF-C392-4693-970D-1D76DF15ED35}" srcOrd="1" destOrd="0" presId="urn:microsoft.com/office/officeart/2005/8/layout/hierarchy6"/>
    <dgm:cxn modelId="{E0A4B758-6AFE-42A9-96BA-A2A9F4FD4466}" type="presParOf" srcId="{17C65AA3-4205-4039-84B0-541B5358111B}" destId="{07A76D76-FF1E-4AFA-9323-C291394FF4C7}" srcOrd="2" destOrd="0" presId="urn:microsoft.com/office/officeart/2005/8/layout/hierarchy6"/>
    <dgm:cxn modelId="{D8C57FA0-0869-4698-8CE8-9C2AF412F639}" type="presParOf" srcId="{17C65AA3-4205-4039-84B0-541B5358111B}" destId="{600200B8-951E-4A78-8430-B6BE8D828803}" srcOrd="3" destOrd="0" presId="urn:microsoft.com/office/officeart/2005/8/layout/hierarchy6"/>
    <dgm:cxn modelId="{B048F1B8-4FE8-404A-A63C-2E74BE4F64EE}" type="presParOf" srcId="{600200B8-951E-4A78-8430-B6BE8D828803}" destId="{3FDAACAE-4C37-42ED-AD8B-67F4783A6164}" srcOrd="0" destOrd="0" presId="urn:microsoft.com/office/officeart/2005/8/layout/hierarchy6"/>
    <dgm:cxn modelId="{75E53DB9-37A5-4A27-BB1F-DAC9659D9FAC}" type="presParOf" srcId="{600200B8-951E-4A78-8430-B6BE8D828803}" destId="{EDFCA8A5-2101-480C-8643-AAD4259D9168}" srcOrd="1" destOrd="0" presId="urn:microsoft.com/office/officeart/2005/8/layout/hierarchy6"/>
    <dgm:cxn modelId="{805A878D-C306-47F9-A763-B64A0F4C3BC0}" type="presParOf" srcId="{EDFCA8A5-2101-480C-8643-AAD4259D9168}" destId="{37E1A560-8C51-42BE-9D02-21AE3798D7FA}" srcOrd="0" destOrd="0" presId="urn:microsoft.com/office/officeart/2005/8/layout/hierarchy6"/>
    <dgm:cxn modelId="{928BD10F-DCC5-42E3-86A8-8CF14DA2E38F}" type="presParOf" srcId="{EDFCA8A5-2101-480C-8643-AAD4259D9168}" destId="{C1E32BD6-DAE4-4946-8C39-CAF2787ADBB6}" srcOrd="1" destOrd="0" presId="urn:microsoft.com/office/officeart/2005/8/layout/hierarchy6"/>
    <dgm:cxn modelId="{EB603231-0A53-402A-A95B-72A81E38FCEB}" type="presParOf" srcId="{C1E32BD6-DAE4-4946-8C39-CAF2787ADBB6}" destId="{DAEEBA00-0FE9-40EC-AC58-7601EC1AD87D}" srcOrd="0" destOrd="0" presId="urn:microsoft.com/office/officeart/2005/8/layout/hierarchy6"/>
    <dgm:cxn modelId="{03C0D4AC-0A1C-4B66-B1F7-FD0A3C4833B7}" type="presParOf" srcId="{C1E32BD6-DAE4-4946-8C39-CAF2787ADBB6}" destId="{A5D66120-1670-4E62-9CF6-57D815A23FCB}" srcOrd="1" destOrd="0" presId="urn:microsoft.com/office/officeart/2005/8/layout/hierarchy6"/>
    <dgm:cxn modelId="{B72BD756-6AE2-4F6A-81D6-818466E42AD1}" type="presParOf" srcId="{EDFCA8A5-2101-480C-8643-AAD4259D9168}" destId="{FCE7F4F1-41A9-4F23-BC59-73AD5D1DEFFD}" srcOrd="2" destOrd="0" presId="urn:microsoft.com/office/officeart/2005/8/layout/hierarchy6"/>
    <dgm:cxn modelId="{D8FCFD2A-5CF1-475E-BA2A-67E189326903}" type="presParOf" srcId="{EDFCA8A5-2101-480C-8643-AAD4259D9168}" destId="{C89B9899-E72A-4313-B1E2-22F7DF4679D6}" srcOrd="3" destOrd="0" presId="urn:microsoft.com/office/officeart/2005/8/layout/hierarchy6"/>
    <dgm:cxn modelId="{3DC2E539-F99C-49F9-A460-C0320DC1D8C2}" type="presParOf" srcId="{C89B9899-E72A-4313-B1E2-22F7DF4679D6}" destId="{5E66AA02-AAD5-4C87-9351-C949661C32D4}" srcOrd="0" destOrd="0" presId="urn:microsoft.com/office/officeart/2005/8/layout/hierarchy6"/>
    <dgm:cxn modelId="{37FEDE98-F7BF-44A6-B527-5A4A7CE56E66}" type="presParOf" srcId="{C89B9899-E72A-4313-B1E2-22F7DF4679D6}" destId="{D6F20E9F-FDDD-4AA8-8060-93B520E14E17}" srcOrd="1" destOrd="0" presId="urn:microsoft.com/office/officeart/2005/8/layout/hierarchy6"/>
    <dgm:cxn modelId="{6C28B947-2491-4DF3-B10E-52098C496DA8}" type="presParOf" srcId="{B915CF51-C5DA-4515-891F-48B5B580F023}" destId="{2FED2C70-F7F1-43B4-A065-927D7E3BC1D0}" srcOrd="1" destOrd="0" presId="urn:microsoft.com/office/officeart/2005/8/layout/hierarchy6"/>
    <dgm:cxn modelId="{60156F27-DCB3-43D8-B552-5654A40F47C3}" type="presParOf" srcId="{2FED2C70-F7F1-43B4-A065-927D7E3BC1D0}" destId="{5A78CFF3-8A9F-4653-B4B1-5A2444AAFA8E}" srcOrd="0" destOrd="0" presId="urn:microsoft.com/office/officeart/2005/8/layout/hierarchy6"/>
    <dgm:cxn modelId="{FD47170F-F64E-4F97-A39D-3122D94A6BFB}" type="presParOf" srcId="{5A78CFF3-8A9F-4653-B4B1-5A2444AAFA8E}" destId="{45A3CBFD-858B-40EA-859A-BB8D1C96F467}" srcOrd="0" destOrd="0" presId="urn:microsoft.com/office/officeart/2005/8/layout/hierarchy6"/>
    <dgm:cxn modelId="{D6DCE23D-2E71-40FA-B0F6-AC26C3613982}" type="presParOf" srcId="{5A78CFF3-8A9F-4653-B4B1-5A2444AAFA8E}" destId="{C685E3E1-FC34-4C7E-9CAD-EC1F986DC53B}" srcOrd="1" destOrd="0" presId="urn:microsoft.com/office/officeart/2005/8/layout/hierarchy6"/>
    <dgm:cxn modelId="{B6FB6C67-B604-4C1C-99C6-D2C92DEC6524}" type="presParOf" srcId="{2FED2C70-F7F1-43B4-A065-927D7E3BC1D0}" destId="{19FB8230-3F33-4158-8DB7-EEDB07A56111}" srcOrd="1" destOrd="0" presId="urn:microsoft.com/office/officeart/2005/8/layout/hierarchy6"/>
    <dgm:cxn modelId="{B3D96A24-5AFF-4EB9-8445-29E32E2C8C78}" type="presParOf" srcId="{19FB8230-3F33-4158-8DB7-EEDB07A56111}" destId="{42C3F8D3-426E-4076-A86E-C5A587062DAE}" srcOrd="0" destOrd="0" presId="urn:microsoft.com/office/officeart/2005/8/layout/hierarchy6"/>
    <dgm:cxn modelId="{F835F4ED-EA6A-42F4-A897-A95A12FEA13E}" type="presParOf" srcId="{2FED2C70-F7F1-43B4-A065-927D7E3BC1D0}" destId="{E258B431-B635-4E1A-9E45-3B0A9EE3CDC9}" srcOrd="2" destOrd="0" presId="urn:microsoft.com/office/officeart/2005/8/layout/hierarchy6"/>
    <dgm:cxn modelId="{4CB9F4E3-FB5A-4B9B-A3A7-AEF014144158}" type="presParOf" srcId="{E258B431-B635-4E1A-9E45-3B0A9EE3CDC9}" destId="{86CA84B9-7E9C-4D8B-83E9-3955753ED4EB}" srcOrd="0" destOrd="0" presId="urn:microsoft.com/office/officeart/2005/8/layout/hierarchy6"/>
    <dgm:cxn modelId="{1322BA25-7BF3-4F2C-9D22-F6EBCFA4C2DB}" type="presParOf" srcId="{E258B431-B635-4E1A-9E45-3B0A9EE3CDC9}" destId="{9D11161B-510D-406A-8F23-A9C8D3E8F6C4}" srcOrd="1" destOrd="0" presId="urn:microsoft.com/office/officeart/2005/8/layout/hierarchy6"/>
    <dgm:cxn modelId="{A3AB9296-6526-4FFB-BEE6-C67E496E9704}" type="presParOf" srcId="{2FED2C70-F7F1-43B4-A065-927D7E3BC1D0}" destId="{EC395853-FCC5-476D-8B8E-15C58D465A4B}" srcOrd="3" destOrd="0" presId="urn:microsoft.com/office/officeart/2005/8/layout/hierarchy6"/>
    <dgm:cxn modelId="{1A923B32-E236-4504-852A-587CA4E30643}" type="presParOf" srcId="{EC395853-FCC5-476D-8B8E-15C58D465A4B}" destId="{9BACE4C6-3DFE-4DF3-9192-82428E475037}" srcOrd="0" destOrd="0" presId="urn:microsoft.com/office/officeart/2005/8/layout/hierarchy6"/>
    <dgm:cxn modelId="{8F03E84D-39AD-4D41-BE7B-ED4B61E27310}" type="presParOf" srcId="{2FED2C70-F7F1-43B4-A065-927D7E3BC1D0}" destId="{706D8894-722A-447E-B484-52FA24F3D899}" srcOrd="4" destOrd="0" presId="urn:microsoft.com/office/officeart/2005/8/layout/hierarchy6"/>
    <dgm:cxn modelId="{140CABF1-33C8-49FB-8E7A-B4EA105633C1}" type="presParOf" srcId="{706D8894-722A-447E-B484-52FA24F3D899}" destId="{54DD370C-830E-45CA-842B-972DCAE626B1}" srcOrd="0" destOrd="0" presId="urn:microsoft.com/office/officeart/2005/8/layout/hierarchy6"/>
    <dgm:cxn modelId="{9876FDDC-BF41-4A54-913C-2D6191B8FB8F}" type="presParOf" srcId="{706D8894-722A-447E-B484-52FA24F3D899}" destId="{59D3C947-73F2-4E43-9829-FF3E866BAA5E}" srcOrd="1" destOrd="0" presId="urn:microsoft.com/office/officeart/2005/8/layout/hierarchy6"/>
  </dgm:cxnLst>
  <dgm:bg/>
  <dgm:whole/>
</dgm:dataModel>
</file>

<file path=ppt/diagrams/data7.xml><?xml version="1.0" encoding="utf-8"?>
<dgm:dataModel xmlns:dgm="http://schemas.openxmlformats.org/drawingml/2006/diagram" xmlns:a="http://schemas.openxmlformats.org/drawingml/2006/main">
  <dgm:ptLst>
    <dgm:pt modelId="{0898EAF8-996F-4E9B-97CE-A51ADB1D171E}"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en-US"/>
        </a:p>
      </dgm:t>
    </dgm:pt>
    <dgm:pt modelId="{82C0F539-460E-4D41-AFA2-611EC52A654D}">
      <dgm:prSet phldrT="[Text]"/>
      <dgm:spPr/>
      <dgm:t>
        <a:bodyPr/>
        <a:lstStyle/>
        <a:p>
          <a:r>
            <a:rPr lang="en-US" dirty="0" smtClean="0"/>
            <a:t>Initial Disclosure</a:t>
          </a:r>
          <a:endParaRPr lang="en-US" dirty="0"/>
        </a:p>
      </dgm:t>
    </dgm:pt>
    <dgm:pt modelId="{D84FA9B3-1F3E-4DC6-97D1-9528838968BD}" type="parTrans" cxnId="{F15A17D0-3A6C-4926-9FDD-10F21FF7E5D4}">
      <dgm:prSet/>
      <dgm:spPr/>
      <dgm:t>
        <a:bodyPr/>
        <a:lstStyle/>
        <a:p>
          <a:endParaRPr lang="en-US"/>
        </a:p>
      </dgm:t>
    </dgm:pt>
    <dgm:pt modelId="{BC2B1533-D2AA-44BA-8E86-D0F3AE067F3E}" type="sibTrans" cxnId="{F15A17D0-3A6C-4926-9FDD-10F21FF7E5D4}">
      <dgm:prSet/>
      <dgm:spPr/>
      <dgm:t>
        <a:bodyPr/>
        <a:lstStyle/>
        <a:p>
          <a:endParaRPr lang="en-US"/>
        </a:p>
      </dgm:t>
    </dgm:pt>
    <dgm:pt modelId="{DB04D6D7-8BEA-4983-A5C4-8A8C81F36964}">
      <dgm:prSet phldrT="[Text]"/>
      <dgm:spPr/>
      <dgm:t>
        <a:bodyPr/>
        <a:lstStyle/>
        <a:p>
          <a:r>
            <a:rPr lang="en-US" dirty="0" smtClean="0"/>
            <a:t>HCP lead</a:t>
          </a:r>
          <a:endParaRPr lang="en-US" dirty="0"/>
        </a:p>
      </dgm:t>
    </dgm:pt>
    <dgm:pt modelId="{B110549E-E1EB-4099-9106-13B44C8BD0A6}" type="parTrans" cxnId="{4868B9C4-6A8E-4540-B9C8-09049C96429B}">
      <dgm:prSet/>
      <dgm:spPr/>
      <dgm:t>
        <a:bodyPr/>
        <a:lstStyle/>
        <a:p>
          <a:endParaRPr lang="en-US"/>
        </a:p>
      </dgm:t>
    </dgm:pt>
    <dgm:pt modelId="{9282BF57-D814-4FEF-8B45-40BE8303A868}" type="sibTrans" cxnId="{4868B9C4-6A8E-4540-B9C8-09049C96429B}">
      <dgm:prSet/>
      <dgm:spPr/>
      <dgm:t>
        <a:bodyPr/>
        <a:lstStyle/>
        <a:p>
          <a:endParaRPr lang="en-US"/>
        </a:p>
      </dgm:t>
    </dgm:pt>
    <dgm:pt modelId="{FB55AB31-1CF0-41D9-857D-BC04B327B99A}">
      <dgm:prSet phldrT="[Text]"/>
      <dgm:spPr/>
      <dgm:t>
        <a:bodyPr/>
        <a:lstStyle/>
        <a:p>
          <a:r>
            <a:rPr lang="en-US" dirty="0" smtClean="0"/>
            <a:t>Management support/may be several meetings</a:t>
          </a:r>
          <a:endParaRPr lang="en-US" dirty="0"/>
        </a:p>
      </dgm:t>
    </dgm:pt>
    <dgm:pt modelId="{E68899FA-B03F-4672-AF4D-413EF2391D32}" type="parTrans" cxnId="{58B6A4E5-4412-4734-A9A3-9878BD1D4BE6}">
      <dgm:prSet/>
      <dgm:spPr/>
      <dgm:t>
        <a:bodyPr/>
        <a:lstStyle/>
        <a:p>
          <a:endParaRPr lang="en-US"/>
        </a:p>
      </dgm:t>
    </dgm:pt>
    <dgm:pt modelId="{556BA521-2126-4768-9B58-9B2D5468BB46}" type="sibTrans" cxnId="{58B6A4E5-4412-4734-A9A3-9878BD1D4BE6}">
      <dgm:prSet/>
      <dgm:spPr/>
      <dgm:t>
        <a:bodyPr/>
        <a:lstStyle/>
        <a:p>
          <a:endParaRPr lang="en-US"/>
        </a:p>
      </dgm:t>
    </dgm:pt>
    <dgm:pt modelId="{D3EC50A5-3EF4-4EF1-915A-B322CED11D29}">
      <dgm:prSet phldrT="[Text]"/>
      <dgm:spPr/>
      <dgm:t>
        <a:bodyPr/>
        <a:lstStyle/>
        <a:p>
          <a:r>
            <a:rPr lang="en-US" dirty="0" smtClean="0"/>
            <a:t>Post analysis disclosure</a:t>
          </a:r>
          <a:endParaRPr lang="en-US" dirty="0"/>
        </a:p>
      </dgm:t>
    </dgm:pt>
    <dgm:pt modelId="{B1270516-F72C-4D7D-926A-D4A2566DF40D}" type="parTrans" cxnId="{EFD03AB5-6DA7-4992-8370-C7A6A6604836}">
      <dgm:prSet/>
      <dgm:spPr/>
      <dgm:t>
        <a:bodyPr/>
        <a:lstStyle/>
        <a:p>
          <a:endParaRPr lang="en-US"/>
        </a:p>
      </dgm:t>
    </dgm:pt>
    <dgm:pt modelId="{F7A4239D-755C-4942-BB03-D269992B2869}" type="sibTrans" cxnId="{EFD03AB5-6DA7-4992-8370-C7A6A6604836}">
      <dgm:prSet/>
      <dgm:spPr/>
      <dgm:t>
        <a:bodyPr/>
        <a:lstStyle/>
        <a:p>
          <a:endParaRPr lang="en-US"/>
        </a:p>
      </dgm:t>
    </dgm:pt>
    <dgm:pt modelId="{D864063B-1E5C-4F2A-B3EC-7219D1D7F9F4}">
      <dgm:prSet phldrT="[Text]"/>
      <dgm:spPr/>
      <dgm:t>
        <a:bodyPr/>
        <a:lstStyle/>
        <a:p>
          <a:r>
            <a:rPr lang="en-US" dirty="0" smtClean="0"/>
            <a:t>Management led</a:t>
          </a:r>
          <a:endParaRPr lang="en-US" dirty="0"/>
        </a:p>
      </dgm:t>
    </dgm:pt>
    <dgm:pt modelId="{71D86793-B548-4F2A-84FB-BCF2FD0062DC}" type="parTrans" cxnId="{17BE37DC-5EE5-40CD-9D09-80B67F17FDEF}">
      <dgm:prSet/>
      <dgm:spPr/>
      <dgm:t>
        <a:bodyPr/>
        <a:lstStyle/>
        <a:p>
          <a:endParaRPr lang="en-US"/>
        </a:p>
      </dgm:t>
    </dgm:pt>
    <dgm:pt modelId="{624F0670-4946-46F5-8C30-65A233724E4F}" type="sibTrans" cxnId="{17BE37DC-5EE5-40CD-9D09-80B67F17FDEF}">
      <dgm:prSet/>
      <dgm:spPr/>
      <dgm:t>
        <a:bodyPr/>
        <a:lstStyle/>
        <a:p>
          <a:endParaRPr lang="en-US"/>
        </a:p>
      </dgm:t>
    </dgm:pt>
    <dgm:pt modelId="{813B2DEF-6F72-43B1-B3BA-B9366649E772}">
      <dgm:prSet phldrT="[Text]"/>
      <dgm:spPr/>
      <dgm:t>
        <a:bodyPr/>
        <a:lstStyle/>
        <a:p>
          <a:r>
            <a:rPr lang="en-US" dirty="0" smtClean="0"/>
            <a:t>HCP may be involved</a:t>
          </a:r>
          <a:endParaRPr lang="en-US" dirty="0"/>
        </a:p>
      </dgm:t>
    </dgm:pt>
    <dgm:pt modelId="{7A7C1B4C-183D-4AAF-B3C7-00D8F2E6F174}" type="parTrans" cxnId="{65FA6121-DA0E-449B-8FBE-8EF4148540D5}">
      <dgm:prSet/>
      <dgm:spPr/>
      <dgm:t>
        <a:bodyPr/>
        <a:lstStyle/>
        <a:p>
          <a:endParaRPr lang="en-US"/>
        </a:p>
      </dgm:t>
    </dgm:pt>
    <dgm:pt modelId="{399345FC-CD76-4F9E-BC25-8211E7F43279}" type="sibTrans" cxnId="{65FA6121-DA0E-449B-8FBE-8EF4148540D5}">
      <dgm:prSet/>
      <dgm:spPr/>
      <dgm:t>
        <a:bodyPr/>
        <a:lstStyle/>
        <a:p>
          <a:endParaRPr lang="en-US"/>
        </a:p>
      </dgm:t>
    </dgm:pt>
    <dgm:pt modelId="{378A14C6-1E75-45E6-875F-5D72728FCB2B}" type="pres">
      <dgm:prSet presAssocID="{0898EAF8-996F-4E9B-97CE-A51ADB1D171E}" presName="Name0" presStyleCnt="0">
        <dgm:presLayoutVars>
          <dgm:dir/>
          <dgm:animLvl val="lvl"/>
          <dgm:resizeHandles val="exact"/>
        </dgm:presLayoutVars>
      </dgm:prSet>
      <dgm:spPr/>
      <dgm:t>
        <a:bodyPr/>
        <a:lstStyle/>
        <a:p>
          <a:endParaRPr lang="en-US"/>
        </a:p>
      </dgm:t>
    </dgm:pt>
    <dgm:pt modelId="{EF8F3B33-0895-4408-A2C7-1539F85D1E2A}" type="pres">
      <dgm:prSet presAssocID="{D3EC50A5-3EF4-4EF1-915A-B322CED11D29}" presName="boxAndChildren" presStyleCnt="0"/>
      <dgm:spPr/>
    </dgm:pt>
    <dgm:pt modelId="{46B83DA0-2311-4802-A9B6-D7E701DE0F2B}" type="pres">
      <dgm:prSet presAssocID="{D3EC50A5-3EF4-4EF1-915A-B322CED11D29}" presName="parentTextBox" presStyleLbl="node1" presStyleIdx="0" presStyleCnt="2"/>
      <dgm:spPr/>
      <dgm:t>
        <a:bodyPr/>
        <a:lstStyle/>
        <a:p>
          <a:endParaRPr lang="en-US"/>
        </a:p>
      </dgm:t>
    </dgm:pt>
    <dgm:pt modelId="{E332AFB1-8CB0-42FA-A45A-9D580E7293F9}" type="pres">
      <dgm:prSet presAssocID="{D3EC50A5-3EF4-4EF1-915A-B322CED11D29}" presName="entireBox" presStyleLbl="node1" presStyleIdx="0" presStyleCnt="2"/>
      <dgm:spPr/>
      <dgm:t>
        <a:bodyPr/>
        <a:lstStyle/>
        <a:p>
          <a:endParaRPr lang="en-US"/>
        </a:p>
      </dgm:t>
    </dgm:pt>
    <dgm:pt modelId="{2B40395D-E38D-4EB2-A77E-A2890C5F71DC}" type="pres">
      <dgm:prSet presAssocID="{D3EC50A5-3EF4-4EF1-915A-B322CED11D29}" presName="descendantBox" presStyleCnt="0"/>
      <dgm:spPr/>
    </dgm:pt>
    <dgm:pt modelId="{C5BABAE1-6203-4123-8D7D-E8CE6F059B99}" type="pres">
      <dgm:prSet presAssocID="{D864063B-1E5C-4F2A-B3EC-7219D1D7F9F4}" presName="childTextBox" presStyleLbl="fgAccFollowNode1" presStyleIdx="0" presStyleCnt="4">
        <dgm:presLayoutVars>
          <dgm:bulletEnabled val="1"/>
        </dgm:presLayoutVars>
      </dgm:prSet>
      <dgm:spPr/>
      <dgm:t>
        <a:bodyPr/>
        <a:lstStyle/>
        <a:p>
          <a:endParaRPr lang="en-US"/>
        </a:p>
      </dgm:t>
    </dgm:pt>
    <dgm:pt modelId="{8B61A368-3DE8-4B65-B563-63CC6ACD0DFA}" type="pres">
      <dgm:prSet presAssocID="{813B2DEF-6F72-43B1-B3BA-B9366649E772}" presName="childTextBox" presStyleLbl="fgAccFollowNode1" presStyleIdx="1" presStyleCnt="4">
        <dgm:presLayoutVars>
          <dgm:bulletEnabled val="1"/>
        </dgm:presLayoutVars>
      </dgm:prSet>
      <dgm:spPr/>
      <dgm:t>
        <a:bodyPr/>
        <a:lstStyle/>
        <a:p>
          <a:endParaRPr lang="en-US"/>
        </a:p>
      </dgm:t>
    </dgm:pt>
    <dgm:pt modelId="{E41083E4-46D9-4845-9B1E-90FC889F1A67}" type="pres">
      <dgm:prSet presAssocID="{BC2B1533-D2AA-44BA-8E86-D0F3AE067F3E}" presName="sp" presStyleCnt="0"/>
      <dgm:spPr/>
    </dgm:pt>
    <dgm:pt modelId="{96E37C3B-4251-4F8E-919F-139A5F1847A0}" type="pres">
      <dgm:prSet presAssocID="{82C0F539-460E-4D41-AFA2-611EC52A654D}" presName="arrowAndChildren" presStyleCnt="0"/>
      <dgm:spPr/>
    </dgm:pt>
    <dgm:pt modelId="{06CD6AC8-825F-4955-B98A-4C2E94488781}" type="pres">
      <dgm:prSet presAssocID="{82C0F539-460E-4D41-AFA2-611EC52A654D}" presName="parentTextArrow" presStyleLbl="node1" presStyleIdx="0" presStyleCnt="2"/>
      <dgm:spPr/>
      <dgm:t>
        <a:bodyPr/>
        <a:lstStyle/>
        <a:p>
          <a:endParaRPr lang="en-US"/>
        </a:p>
      </dgm:t>
    </dgm:pt>
    <dgm:pt modelId="{68FF4F9E-7981-42D3-80FB-5E9AB999B41C}" type="pres">
      <dgm:prSet presAssocID="{82C0F539-460E-4D41-AFA2-611EC52A654D}" presName="arrow" presStyleLbl="node1" presStyleIdx="1" presStyleCnt="2"/>
      <dgm:spPr/>
      <dgm:t>
        <a:bodyPr/>
        <a:lstStyle/>
        <a:p>
          <a:endParaRPr lang="en-US"/>
        </a:p>
      </dgm:t>
    </dgm:pt>
    <dgm:pt modelId="{2DE3A818-0179-4982-B4B0-6855082BAFF6}" type="pres">
      <dgm:prSet presAssocID="{82C0F539-460E-4D41-AFA2-611EC52A654D}" presName="descendantArrow" presStyleCnt="0"/>
      <dgm:spPr/>
    </dgm:pt>
    <dgm:pt modelId="{7BFCDF1B-7CFF-4571-B8AA-E50179824CBA}" type="pres">
      <dgm:prSet presAssocID="{DB04D6D7-8BEA-4983-A5C4-8A8C81F36964}" presName="childTextArrow" presStyleLbl="fgAccFollowNode1" presStyleIdx="2" presStyleCnt="4">
        <dgm:presLayoutVars>
          <dgm:bulletEnabled val="1"/>
        </dgm:presLayoutVars>
      </dgm:prSet>
      <dgm:spPr/>
      <dgm:t>
        <a:bodyPr/>
        <a:lstStyle/>
        <a:p>
          <a:endParaRPr lang="en-US"/>
        </a:p>
      </dgm:t>
    </dgm:pt>
    <dgm:pt modelId="{EE7E8777-082D-4E20-91C7-358DD0407A60}" type="pres">
      <dgm:prSet presAssocID="{FB55AB31-1CF0-41D9-857D-BC04B327B99A}" presName="childTextArrow" presStyleLbl="fgAccFollowNode1" presStyleIdx="3" presStyleCnt="4">
        <dgm:presLayoutVars>
          <dgm:bulletEnabled val="1"/>
        </dgm:presLayoutVars>
      </dgm:prSet>
      <dgm:spPr/>
      <dgm:t>
        <a:bodyPr/>
        <a:lstStyle/>
        <a:p>
          <a:endParaRPr lang="en-US"/>
        </a:p>
      </dgm:t>
    </dgm:pt>
  </dgm:ptLst>
  <dgm:cxnLst>
    <dgm:cxn modelId="{F56705F7-12C1-4645-8B8D-A65267A7F63C}" type="presOf" srcId="{DB04D6D7-8BEA-4983-A5C4-8A8C81F36964}" destId="{7BFCDF1B-7CFF-4571-B8AA-E50179824CBA}" srcOrd="0" destOrd="0" presId="urn:microsoft.com/office/officeart/2005/8/layout/process4"/>
    <dgm:cxn modelId="{EFD03AB5-6DA7-4992-8370-C7A6A6604836}" srcId="{0898EAF8-996F-4E9B-97CE-A51ADB1D171E}" destId="{D3EC50A5-3EF4-4EF1-915A-B322CED11D29}" srcOrd="1" destOrd="0" parTransId="{B1270516-F72C-4D7D-926A-D4A2566DF40D}" sibTransId="{F7A4239D-755C-4942-BB03-D269992B2869}"/>
    <dgm:cxn modelId="{9254C08E-263F-4B77-B5C2-8C40978ED196}" type="presOf" srcId="{0898EAF8-996F-4E9B-97CE-A51ADB1D171E}" destId="{378A14C6-1E75-45E6-875F-5D72728FCB2B}" srcOrd="0" destOrd="0" presId="urn:microsoft.com/office/officeart/2005/8/layout/process4"/>
    <dgm:cxn modelId="{17BE37DC-5EE5-40CD-9D09-80B67F17FDEF}" srcId="{D3EC50A5-3EF4-4EF1-915A-B322CED11D29}" destId="{D864063B-1E5C-4F2A-B3EC-7219D1D7F9F4}" srcOrd="0" destOrd="0" parTransId="{71D86793-B548-4F2A-84FB-BCF2FD0062DC}" sibTransId="{624F0670-4946-46F5-8C30-65A233724E4F}"/>
    <dgm:cxn modelId="{ACEC2965-EF17-4FDE-A52B-D30FD770F47B}" type="presOf" srcId="{82C0F539-460E-4D41-AFA2-611EC52A654D}" destId="{06CD6AC8-825F-4955-B98A-4C2E94488781}" srcOrd="0" destOrd="0" presId="urn:microsoft.com/office/officeart/2005/8/layout/process4"/>
    <dgm:cxn modelId="{95DE9A7C-2DEE-477B-A8A1-2FFA95B50713}" type="presOf" srcId="{FB55AB31-1CF0-41D9-857D-BC04B327B99A}" destId="{EE7E8777-082D-4E20-91C7-358DD0407A60}" srcOrd="0" destOrd="0" presId="urn:microsoft.com/office/officeart/2005/8/layout/process4"/>
    <dgm:cxn modelId="{F15A17D0-3A6C-4926-9FDD-10F21FF7E5D4}" srcId="{0898EAF8-996F-4E9B-97CE-A51ADB1D171E}" destId="{82C0F539-460E-4D41-AFA2-611EC52A654D}" srcOrd="0" destOrd="0" parTransId="{D84FA9B3-1F3E-4DC6-97D1-9528838968BD}" sibTransId="{BC2B1533-D2AA-44BA-8E86-D0F3AE067F3E}"/>
    <dgm:cxn modelId="{68413604-E8CF-46B6-9E41-4421C7826D0E}" type="presOf" srcId="{D3EC50A5-3EF4-4EF1-915A-B322CED11D29}" destId="{46B83DA0-2311-4802-A9B6-D7E701DE0F2B}" srcOrd="0" destOrd="0" presId="urn:microsoft.com/office/officeart/2005/8/layout/process4"/>
    <dgm:cxn modelId="{4BA9B647-161B-4D12-8F6D-676B5BAA84C0}" type="presOf" srcId="{82C0F539-460E-4D41-AFA2-611EC52A654D}" destId="{68FF4F9E-7981-42D3-80FB-5E9AB999B41C}" srcOrd="1" destOrd="0" presId="urn:microsoft.com/office/officeart/2005/8/layout/process4"/>
    <dgm:cxn modelId="{65FA6121-DA0E-449B-8FBE-8EF4148540D5}" srcId="{D3EC50A5-3EF4-4EF1-915A-B322CED11D29}" destId="{813B2DEF-6F72-43B1-B3BA-B9366649E772}" srcOrd="1" destOrd="0" parTransId="{7A7C1B4C-183D-4AAF-B3C7-00D8F2E6F174}" sibTransId="{399345FC-CD76-4F9E-BC25-8211E7F43279}"/>
    <dgm:cxn modelId="{75B59C65-C4DC-4FAD-BEF2-659677932926}" type="presOf" srcId="{813B2DEF-6F72-43B1-B3BA-B9366649E772}" destId="{8B61A368-3DE8-4B65-B563-63CC6ACD0DFA}" srcOrd="0" destOrd="0" presId="urn:microsoft.com/office/officeart/2005/8/layout/process4"/>
    <dgm:cxn modelId="{4868B9C4-6A8E-4540-B9C8-09049C96429B}" srcId="{82C0F539-460E-4D41-AFA2-611EC52A654D}" destId="{DB04D6D7-8BEA-4983-A5C4-8A8C81F36964}" srcOrd="0" destOrd="0" parTransId="{B110549E-E1EB-4099-9106-13B44C8BD0A6}" sibTransId="{9282BF57-D814-4FEF-8B45-40BE8303A868}"/>
    <dgm:cxn modelId="{7E315FCC-7D72-4B26-93BB-1B3B98452720}" type="presOf" srcId="{D3EC50A5-3EF4-4EF1-915A-B322CED11D29}" destId="{E332AFB1-8CB0-42FA-A45A-9D580E7293F9}" srcOrd="1" destOrd="0" presId="urn:microsoft.com/office/officeart/2005/8/layout/process4"/>
    <dgm:cxn modelId="{58B6A4E5-4412-4734-A9A3-9878BD1D4BE6}" srcId="{82C0F539-460E-4D41-AFA2-611EC52A654D}" destId="{FB55AB31-1CF0-41D9-857D-BC04B327B99A}" srcOrd="1" destOrd="0" parTransId="{E68899FA-B03F-4672-AF4D-413EF2391D32}" sibTransId="{556BA521-2126-4768-9B58-9B2D5468BB46}"/>
    <dgm:cxn modelId="{5E04F51F-05E9-45D1-93CA-0C66F29AE497}" type="presOf" srcId="{D864063B-1E5C-4F2A-B3EC-7219D1D7F9F4}" destId="{C5BABAE1-6203-4123-8D7D-E8CE6F059B99}" srcOrd="0" destOrd="0" presId="urn:microsoft.com/office/officeart/2005/8/layout/process4"/>
    <dgm:cxn modelId="{87B88ECB-A851-4479-9DBD-743ADE7DC3AB}" type="presParOf" srcId="{378A14C6-1E75-45E6-875F-5D72728FCB2B}" destId="{EF8F3B33-0895-4408-A2C7-1539F85D1E2A}" srcOrd="0" destOrd="0" presId="urn:microsoft.com/office/officeart/2005/8/layout/process4"/>
    <dgm:cxn modelId="{7B7F65C6-2470-48FD-A24A-B8AC28B2C1B5}" type="presParOf" srcId="{EF8F3B33-0895-4408-A2C7-1539F85D1E2A}" destId="{46B83DA0-2311-4802-A9B6-D7E701DE0F2B}" srcOrd="0" destOrd="0" presId="urn:microsoft.com/office/officeart/2005/8/layout/process4"/>
    <dgm:cxn modelId="{88438F4C-E3FB-4112-BEA4-DCD462EA5608}" type="presParOf" srcId="{EF8F3B33-0895-4408-A2C7-1539F85D1E2A}" destId="{E332AFB1-8CB0-42FA-A45A-9D580E7293F9}" srcOrd="1" destOrd="0" presId="urn:microsoft.com/office/officeart/2005/8/layout/process4"/>
    <dgm:cxn modelId="{0F1F503A-E2DF-47CD-A4AE-84BEB7582FF2}" type="presParOf" srcId="{EF8F3B33-0895-4408-A2C7-1539F85D1E2A}" destId="{2B40395D-E38D-4EB2-A77E-A2890C5F71DC}" srcOrd="2" destOrd="0" presId="urn:microsoft.com/office/officeart/2005/8/layout/process4"/>
    <dgm:cxn modelId="{91FF959B-1540-4C59-8A03-FD9E47B147D6}" type="presParOf" srcId="{2B40395D-E38D-4EB2-A77E-A2890C5F71DC}" destId="{C5BABAE1-6203-4123-8D7D-E8CE6F059B99}" srcOrd="0" destOrd="0" presId="urn:microsoft.com/office/officeart/2005/8/layout/process4"/>
    <dgm:cxn modelId="{42694C1B-A640-49A6-98E5-416FBA9B270F}" type="presParOf" srcId="{2B40395D-E38D-4EB2-A77E-A2890C5F71DC}" destId="{8B61A368-3DE8-4B65-B563-63CC6ACD0DFA}" srcOrd="1" destOrd="0" presId="urn:microsoft.com/office/officeart/2005/8/layout/process4"/>
    <dgm:cxn modelId="{64CEEFB6-15B4-4937-B764-8CBFF9E6E9F4}" type="presParOf" srcId="{378A14C6-1E75-45E6-875F-5D72728FCB2B}" destId="{E41083E4-46D9-4845-9B1E-90FC889F1A67}" srcOrd="1" destOrd="0" presId="urn:microsoft.com/office/officeart/2005/8/layout/process4"/>
    <dgm:cxn modelId="{06379DAD-7399-449F-8BE3-FC9D0B08C997}" type="presParOf" srcId="{378A14C6-1E75-45E6-875F-5D72728FCB2B}" destId="{96E37C3B-4251-4F8E-919F-139A5F1847A0}" srcOrd="2" destOrd="0" presId="urn:microsoft.com/office/officeart/2005/8/layout/process4"/>
    <dgm:cxn modelId="{C6F9376B-51BD-462E-90F9-13C671048C93}" type="presParOf" srcId="{96E37C3B-4251-4F8E-919F-139A5F1847A0}" destId="{06CD6AC8-825F-4955-B98A-4C2E94488781}" srcOrd="0" destOrd="0" presId="urn:microsoft.com/office/officeart/2005/8/layout/process4"/>
    <dgm:cxn modelId="{D20C8EE7-83CA-4C49-8FAB-DD60F5342295}" type="presParOf" srcId="{96E37C3B-4251-4F8E-919F-139A5F1847A0}" destId="{68FF4F9E-7981-42D3-80FB-5E9AB999B41C}" srcOrd="1" destOrd="0" presId="urn:microsoft.com/office/officeart/2005/8/layout/process4"/>
    <dgm:cxn modelId="{D44EEA2B-43EC-4DF1-BCA9-3497A4586369}" type="presParOf" srcId="{96E37C3B-4251-4F8E-919F-139A5F1847A0}" destId="{2DE3A818-0179-4982-B4B0-6855082BAFF6}" srcOrd="2" destOrd="0" presId="urn:microsoft.com/office/officeart/2005/8/layout/process4"/>
    <dgm:cxn modelId="{B3B1FAC1-4B0C-4C69-B640-5F715EDCD5A5}" type="presParOf" srcId="{2DE3A818-0179-4982-B4B0-6855082BAFF6}" destId="{7BFCDF1B-7CFF-4571-B8AA-E50179824CBA}" srcOrd="0" destOrd="0" presId="urn:microsoft.com/office/officeart/2005/8/layout/process4"/>
    <dgm:cxn modelId="{E3192FB0-A595-4F55-8197-F2ECE3B4379A}" type="presParOf" srcId="{2DE3A818-0179-4982-B4B0-6855082BAFF6}" destId="{EE7E8777-082D-4E20-91C7-358DD0407A60}" srcOrd="1" destOrd="0" presId="urn:microsoft.com/office/officeart/2005/8/layout/process4"/>
  </dgm:cxnLst>
  <dgm:bg/>
  <dgm:whole/>
</dgm:dataModel>
</file>

<file path=ppt/diagrams/data8.xml><?xml version="1.0" encoding="utf-8"?>
<dgm:dataModel xmlns:dgm="http://schemas.openxmlformats.org/drawingml/2006/diagram" xmlns:a="http://schemas.openxmlformats.org/drawingml/2006/main">
  <dgm:ptLst>
    <dgm:pt modelId="{05392754-5B05-42AB-AF20-B26B60E81773}" type="doc">
      <dgm:prSet loTypeId="urn:microsoft.com/office/officeart/2005/8/layout/hierarchy2" loCatId="hierarchy" qsTypeId="urn:microsoft.com/office/officeart/2005/8/quickstyle/simple1" qsCatId="simple" csTypeId="urn:microsoft.com/office/officeart/2005/8/colors/colorful5" csCatId="colorful" phldr="1"/>
      <dgm:spPr/>
      <dgm:t>
        <a:bodyPr/>
        <a:lstStyle/>
        <a:p>
          <a:endParaRPr lang="en-US"/>
        </a:p>
      </dgm:t>
    </dgm:pt>
    <dgm:pt modelId="{A59D4BD4-E0FD-4645-AA8C-46BC1106DB9F}">
      <dgm:prSet phldrT="[Text]"/>
      <dgm:spPr/>
      <dgm:t>
        <a:bodyPr/>
        <a:lstStyle/>
        <a:p>
          <a:r>
            <a:rPr lang="en-US" dirty="0" smtClean="0"/>
            <a:t>Apology</a:t>
          </a:r>
          <a:endParaRPr lang="en-US" dirty="0"/>
        </a:p>
      </dgm:t>
    </dgm:pt>
    <dgm:pt modelId="{BA44F9A3-4DE2-4654-A9E2-25E4CFA5772F}" type="parTrans" cxnId="{FB9CDD73-1CE9-445B-BFAC-4FDB185A3DE0}">
      <dgm:prSet/>
      <dgm:spPr/>
      <dgm:t>
        <a:bodyPr/>
        <a:lstStyle/>
        <a:p>
          <a:endParaRPr lang="en-US"/>
        </a:p>
      </dgm:t>
    </dgm:pt>
    <dgm:pt modelId="{7A0A603F-FA00-4BCF-8E3F-3398A27C49CD}" type="sibTrans" cxnId="{FB9CDD73-1CE9-445B-BFAC-4FDB185A3DE0}">
      <dgm:prSet/>
      <dgm:spPr/>
      <dgm:t>
        <a:bodyPr/>
        <a:lstStyle/>
        <a:p>
          <a:endParaRPr lang="en-US"/>
        </a:p>
      </dgm:t>
    </dgm:pt>
    <dgm:pt modelId="{4EFA87CF-646A-439E-9CDC-A381122E8526}">
      <dgm:prSet phldrT="[Text]" custT="1"/>
      <dgm:spPr/>
      <dgm:t>
        <a:bodyPr/>
        <a:lstStyle/>
        <a:p>
          <a:r>
            <a:rPr lang="en-US" sz="2400" dirty="0" smtClean="0"/>
            <a:t>Sincerity</a:t>
          </a:r>
          <a:endParaRPr lang="en-US" sz="2400" dirty="0"/>
        </a:p>
      </dgm:t>
    </dgm:pt>
    <dgm:pt modelId="{6263DF56-012D-455D-9447-C61C34665E61}" type="parTrans" cxnId="{E37E6AAB-2D45-498A-AB35-9C44FE885BF3}">
      <dgm:prSet/>
      <dgm:spPr/>
      <dgm:t>
        <a:bodyPr/>
        <a:lstStyle/>
        <a:p>
          <a:endParaRPr lang="en-US"/>
        </a:p>
      </dgm:t>
    </dgm:pt>
    <dgm:pt modelId="{0AF21D56-24E1-4967-BB9D-A13B2051181E}" type="sibTrans" cxnId="{E37E6AAB-2D45-498A-AB35-9C44FE885BF3}">
      <dgm:prSet/>
      <dgm:spPr/>
      <dgm:t>
        <a:bodyPr/>
        <a:lstStyle/>
        <a:p>
          <a:endParaRPr lang="en-US"/>
        </a:p>
      </dgm:t>
    </dgm:pt>
    <dgm:pt modelId="{C3F87614-A6E8-493A-87EA-FAD87BC6F17A}">
      <dgm:prSet phldrT="[Text]" custT="1"/>
      <dgm:spPr/>
      <dgm:t>
        <a:bodyPr/>
        <a:lstStyle/>
        <a:p>
          <a:r>
            <a:rPr lang="en-US" sz="2400" dirty="0" smtClean="0"/>
            <a:t>Words</a:t>
          </a:r>
          <a:endParaRPr lang="en-US" sz="2400" dirty="0"/>
        </a:p>
      </dgm:t>
    </dgm:pt>
    <dgm:pt modelId="{BF8C056C-2667-4C8A-BC1D-70FB291BAA35}" type="parTrans" cxnId="{A0735730-F596-4CA1-BE9E-025B48F612DC}">
      <dgm:prSet/>
      <dgm:spPr/>
      <dgm:t>
        <a:bodyPr/>
        <a:lstStyle/>
        <a:p>
          <a:endParaRPr lang="en-US"/>
        </a:p>
      </dgm:t>
    </dgm:pt>
    <dgm:pt modelId="{99D39164-A050-4E8A-85BB-DCB675242922}" type="sibTrans" cxnId="{A0735730-F596-4CA1-BE9E-025B48F612DC}">
      <dgm:prSet/>
      <dgm:spPr/>
      <dgm:t>
        <a:bodyPr/>
        <a:lstStyle/>
        <a:p>
          <a:endParaRPr lang="en-US"/>
        </a:p>
      </dgm:t>
    </dgm:pt>
    <dgm:pt modelId="{925CCCA7-59FD-456D-A190-B75C125E7750}">
      <dgm:prSet phldrT="[Text]" custT="1"/>
      <dgm:spPr/>
      <dgm:t>
        <a:bodyPr/>
        <a:lstStyle/>
        <a:p>
          <a:r>
            <a:rPr lang="en-US" sz="2400" dirty="0" smtClean="0"/>
            <a:t>Non verbal behavior-gestures, facial expression, tone/pitch/pace of voice</a:t>
          </a:r>
          <a:endParaRPr lang="en-US" sz="2400" dirty="0"/>
        </a:p>
      </dgm:t>
    </dgm:pt>
    <dgm:pt modelId="{DAD26BB9-54CA-4D63-A8F1-7B1DFD504EE3}" type="parTrans" cxnId="{96D22649-B7F0-4A86-BF3F-7C44F97E9215}">
      <dgm:prSet/>
      <dgm:spPr/>
      <dgm:t>
        <a:bodyPr/>
        <a:lstStyle/>
        <a:p>
          <a:endParaRPr lang="en-US"/>
        </a:p>
      </dgm:t>
    </dgm:pt>
    <dgm:pt modelId="{0A00CEED-5688-4E30-9580-0F4E8C3B85E8}" type="sibTrans" cxnId="{96D22649-B7F0-4A86-BF3F-7C44F97E9215}">
      <dgm:prSet/>
      <dgm:spPr/>
      <dgm:t>
        <a:bodyPr/>
        <a:lstStyle/>
        <a:p>
          <a:endParaRPr lang="en-US"/>
        </a:p>
      </dgm:t>
    </dgm:pt>
    <dgm:pt modelId="{73A412E3-A063-4D39-BB63-165E979D7A4C}">
      <dgm:prSet phldrT="[Text]" custT="1"/>
      <dgm:spPr/>
      <dgm:t>
        <a:bodyPr/>
        <a:lstStyle/>
        <a:p>
          <a:r>
            <a:rPr lang="en-US" sz="2400" dirty="0" smtClean="0"/>
            <a:t>Not an admission of legal liability</a:t>
          </a:r>
          <a:endParaRPr lang="en-US" sz="2400" dirty="0"/>
        </a:p>
      </dgm:t>
    </dgm:pt>
    <dgm:pt modelId="{D90BE588-4309-42F7-9DB1-096D31B5FAF3}" type="parTrans" cxnId="{F34C3D12-A549-4C19-A29F-D8C21A6A7F2A}">
      <dgm:prSet/>
      <dgm:spPr/>
      <dgm:t>
        <a:bodyPr/>
        <a:lstStyle/>
        <a:p>
          <a:endParaRPr lang="en-US"/>
        </a:p>
      </dgm:t>
    </dgm:pt>
    <dgm:pt modelId="{17F02DE4-DA2D-496B-BDC2-9316BEE34DD9}" type="sibTrans" cxnId="{F34C3D12-A549-4C19-A29F-D8C21A6A7F2A}">
      <dgm:prSet/>
      <dgm:spPr/>
      <dgm:t>
        <a:bodyPr/>
        <a:lstStyle/>
        <a:p>
          <a:endParaRPr lang="en-US"/>
        </a:p>
      </dgm:t>
    </dgm:pt>
    <dgm:pt modelId="{A5A88805-62F7-4F42-A886-A2E6B3A1F23C}">
      <dgm:prSet phldrT="[Text]" custT="1"/>
      <dgm:spPr/>
      <dgm:t>
        <a:bodyPr/>
        <a:lstStyle/>
        <a:p>
          <a:r>
            <a:rPr lang="en-US" sz="2400" dirty="0" smtClean="0"/>
            <a:t>Acknowledgement after investigation</a:t>
          </a:r>
          <a:endParaRPr lang="en-US" sz="2400" dirty="0"/>
        </a:p>
      </dgm:t>
    </dgm:pt>
    <dgm:pt modelId="{C77FEA8B-ED28-4962-855F-E73369A46BDB}" type="parTrans" cxnId="{BA990593-2441-47C1-B2DB-474A11B405AF}">
      <dgm:prSet/>
      <dgm:spPr/>
      <dgm:t>
        <a:bodyPr/>
        <a:lstStyle/>
        <a:p>
          <a:endParaRPr lang="en-US"/>
        </a:p>
      </dgm:t>
    </dgm:pt>
    <dgm:pt modelId="{4EF8BE53-0ABA-42A5-95E9-85676E1DEFCE}" type="sibTrans" cxnId="{BA990593-2441-47C1-B2DB-474A11B405AF}">
      <dgm:prSet/>
      <dgm:spPr/>
      <dgm:t>
        <a:bodyPr/>
        <a:lstStyle/>
        <a:p>
          <a:endParaRPr lang="en-US"/>
        </a:p>
      </dgm:t>
    </dgm:pt>
    <dgm:pt modelId="{2A6A74CB-C17C-4E80-8FB9-4BC5A1BFCF49}" type="pres">
      <dgm:prSet presAssocID="{05392754-5B05-42AB-AF20-B26B60E81773}" presName="diagram" presStyleCnt="0">
        <dgm:presLayoutVars>
          <dgm:chPref val="1"/>
          <dgm:dir/>
          <dgm:animOne val="branch"/>
          <dgm:animLvl val="lvl"/>
          <dgm:resizeHandles val="exact"/>
        </dgm:presLayoutVars>
      </dgm:prSet>
      <dgm:spPr/>
      <dgm:t>
        <a:bodyPr/>
        <a:lstStyle/>
        <a:p>
          <a:endParaRPr lang="en-US"/>
        </a:p>
      </dgm:t>
    </dgm:pt>
    <dgm:pt modelId="{90B89D90-F03B-4729-AF0F-669378BD9FBD}" type="pres">
      <dgm:prSet presAssocID="{A59D4BD4-E0FD-4645-AA8C-46BC1106DB9F}" presName="root1" presStyleCnt="0"/>
      <dgm:spPr/>
    </dgm:pt>
    <dgm:pt modelId="{BE2BB016-0584-4D12-BD0D-2047BCF7748F}" type="pres">
      <dgm:prSet presAssocID="{A59D4BD4-E0FD-4645-AA8C-46BC1106DB9F}" presName="LevelOneTextNode" presStyleLbl="node0" presStyleIdx="0" presStyleCnt="1">
        <dgm:presLayoutVars>
          <dgm:chPref val="3"/>
        </dgm:presLayoutVars>
      </dgm:prSet>
      <dgm:spPr/>
      <dgm:t>
        <a:bodyPr/>
        <a:lstStyle/>
        <a:p>
          <a:endParaRPr lang="en-US"/>
        </a:p>
      </dgm:t>
    </dgm:pt>
    <dgm:pt modelId="{19B241D9-8976-46A7-B460-4DF5DB3DC76B}" type="pres">
      <dgm:prSet presAssocID="{A59D4BD4-E0FD-4645-AA8C-46BC1106DB9F}" presName="level2hierChild" presStyleCnt="0"/>
      <dgm:spPr/>
    </dgm:pt>
    <dgm:pt modelId="{C3CA2FB9-CED8-4DDE-A3BD-76264F5450DF}" type="pres">
      <dgm:prSet presAssocID="{6263DF56-012D-455D-9447-C61C34665E61}" presName="conn2-1" presStyleLbl="parChTrans1D2" presStyleIdx="0" presStyleCnt="2"/>
      <dgm:spPr/>
      <dgm:t>
        <a:bodyPr/>
        <a:lstStyle/>
        <a:p>
          <a:endParaRPr lang="en-US"/>
        </a:p>
      </dgm:t>
    </dgm:pt>
    <dgm:pt modelId="{329F875B-F149-4BCB-B1B2-A586D1D4E508}" type="pres">
      <dgm:prSet presAssocID="{6263DF56-012D-455D-9447-C61C34665E61}" presName="connTx" presStyleLbl="parChTrans1D2" presStyleIdx="0" presStyleCnt="2"/>
      <dgm:spPr/>
      <dgm:t>
        <a:bodyPr/>
        <a:lstStyle/>
        <a:p>
          <a:endParaRPr lang="en-US"/>
        </a:p>
      </dgm:t>
    </dgm:pt>
    <dgm:pt modelId="{416DB282-6019-45F8-BEE1-42379C9C3632}" type="pres">
      <dgm:prSet presAssocID="{4EFA87CF-646A-439E-9CDC-A381122E8526}" presName="root2" presStyleCnt="0"/>
      <dgm:spPr/>
    </dgm:pt>
    <dgm:pt modelId="{CF04C5F2-9696-4E68-9556-936D8A4D63ED}" type="pres">
      <dgm:prSet presAssocID="{4EFA87CF-646A-439E-9CDC-A381122E8526}" presName="LevelTwoTextNode" presStyleLbl="node2" presStyleIdx="0" presStyleCnt="2">
        <dgm:presLayoutVars>
          <dgm:chPref val="3"/>
        </dgm:presLayoutVars>
      </dgm:prSet>
      <dgm:spPr/>
      <dgm:t>
        <a:bodyPr/>
        <a:lstStyle/>
        <a:p>
          <a:endParaRPr lang="en-US"/>
        </a:p>
      </dgm:t>
    </dgm:pt>
    <dgm:pt modelId="{7B5A754B-C088-4992-AEAB-8E7322AB459E}" type="pres">
      <dgm:prSet presAssocID="{4EFA87CF-646A-439E-9CDC-A381122E8526}" presName="level3hierChild" presStyleCnt="0"/>
      <dgm:spPr/>
    </dgm:pt>
    <dgm:pt modelId="{D9B4A73E-D1D5-4734-8360-949238AD3875}" type="pres">
      <dgm:prSet presAssocID="{BF8C056C-2667-4C8A-BC1D-70FB291BAA35}" presName="conn2-1" presStyleLbl="parChTrans1D3" presStyleIdx="0" presStyleCnt="3"/>
      <dgm:spPr/>
      <dgm:t>
        <a:bodyPr/>
        <a:lstStyle/>
        <a:p>
          <a:endParaRPr lang="en-US"/>
        </a:p>
      </dgm:t>
    </dgm:pt>
    <dgm:pt modelId="{3F6F2983-D887-4FE1-8B82-77B97C9DB7E1}" type="pres">
      <dgm:prSet presAssocID="{BF8C056C-2667-4C8A-BC1D-70FB291BAA35}" presName="connTx" presStyleLbl="parChTrans1D3" presStyleIdx="0" presStyleCnt="3"/>
      <dgm:spPr/>
      <dgm:t>
        <a:bodyPr/>
        <a:lstStyle/>
        <a:p>
          <a:endParaRPr lang="en-US"/>
        </a:p>
      </dgm:t>
    </dgm:pt>
    <dgm:pt modelId="{0D08CEF8-3FE7-4FE8-8D4B-455A90046AFD}" type="pres">
      <dgm:prSet presAssocID="{C3F87614-A6E8-493A-87EA-FAD87BC6F17A}" presName="root2" presStyleCnt="0"/>
      <dgm:spPr/>
    </dgm:pt>
    <dgm:pt modelId="{90C24622-404F-44C5-B56B-37FAB3929C63}" type="pres">
      <dgm:prSet presAssocID="{C3F87614-A6E8-493A-87EA-FAD87BC6F17A}" presName="LevelTwoTextNode" presStyleLbl="node3" presStyleIdx="0" presStyleCnt="3" custScaleY="124790">
        <dgm:presLayoutVars>
          <dgm:chPref val="3"/>
        </dgm:presLayoutVars>
      </dgm:prSet>
      <dgm:spPr/>
      <dgm:t>
        <a:bodyPr/>
        <a:lstStyle/>
        <a:p>
          <a:endParaRPr lang="en-US"/>
        </a:p>
      </dgm:t>
    </dgm:pt>
    <dgm:pt modelId="{C23B313F-8E21-4FD3-8564-4C753E60512A}" type="pres">
      <dgm:prSet presAssocID="{C3F87614-A6E8-493A-87EA-FAD87BC6F17A}" presName="level3hierChild" presStyleCnt="0"/>
      <dgm:spPr/>
    </dgm:pt>
    <dgm:pt modelId="{4073C5A6-48FB-4B21-BD21-A0D8E68EAF93}" type="pres">
      <dgm:prSet presAssocID="{DAD26BB9-54CA-4D63-A8F1-7B1DFD504EE3}" presName="conn2-1" presStyleLbl="parChTrans1D3" presStyleIdx="1" presStyleCnt="3"/>
      <dgm:spPr/>
      <dgm:t>
        <a:bodyPr/>
        <a:lstStyle/>
        <a:p>
          <a:endParaRPr lang="en-US"/>
        </a:p>
      </dgm:t>
    </dgm:pt>
    <dgm:pt modelId="{7467A1DF-3B22-44C1-B699-B11FD81988B2}" type="pres">
      <dgm:prSet presAssocID="{DAD26BB9-54CA-4D63-A8F1-7B1DFD504EE3}" presName="connTx" presStyleLbl="parChTrans1D3" presStyleIdx="1" presStyleCnt="3"/>
      <dgm:spPr/>
      <dgm:t>
        <a:bodyPr/>
        <a:lstStyle/>
        <a:p>
          <a:endParaRPr lang="en-US"/>
        </a:p>
      </dgm:t>
    </dgm:pt>
    <dgm:pt modelId="{649E12A9-65C1-4E9D-AF6F-90FE804F23E7}" type="pres">
      <dgm:prSet presAssocID="{925CCCA7-59FD-456D-A190-B75C125E7750}" presName="root2" presStyleCnt="0"/>
      <dgm:spPr/>
    </dgm:pt>
    <dgm:pt modelId="{76D9D359-2B78-4BFA-A23F-1DDE83D5796B}" type="pres">
      <dgm:prSet presAssocID="{925CCCA7-59FD-456D-A190-B75C125E7750}" presName="LevelTwoTextNode" presStyleLbl="node3" presStyleIdx="1" presStyleCnt="3" custScaleY="194283">
        <dgm:presLayoutVars>
          <dgm:chPref val="3"/>
        </dgm:presLayoutVars>
      </dgm:prSet>
      <dgm:spPr/>
      <dgm:t>
        <a:bodyPr/>
        <a:lstStyle/>
        <a:p>
          <a:endParaRPr lang="en-US"/>
        </a:p>
      </dgm:t>
    </dgm:pt>
    <dgm:pt modelId="{0D160A03-44C5-43BB-B909-D15A6F119C72}" type="pres">
      <dgm:prSet presAssocID="{925CCCA7-59FD-456D-A190-B75C125E7750}" presName="level3hierChild" presStyleCnt="0"/>
      <dgm:spPr/>
    </dgm:pt>
    <dgm:pt modelId="{CE5B5672-9F00-419D-B050-7330E880399E}" type="pres">
      <dgm:prSet presAssocID="{D90BE588-4309-42F7-9DB1-096D31B5FAF3}" presName="conn2-1" presStyleLbl="parChTrans1D2" presStyleIdx="1" presStyleCnt="2"/>
      <dgm:spPr/>
      <dgm:t>
        <a:bodyPr/>
        <a:lstStyle/>
        <a:p>
          <a:endParaRPr lang="en-US"/>
        </a:p>
      </dgm:t>
    </dgm:pt>
    <dgm:pt modelId="{16100EC7-4681-46B4-89BA-223DC27849EF}" type="pres">
      <dgm:prSet presAssocID="{D90BE588-4309-42F7-9DB1-096D31B5FAF3}" presName="connTx" presStyleLbl="parChTrans1D2" presStyleIdx="1" presStyleCnt="2"/>
      <dgm:spPr/>
      <dgm:t>
        <a:bodyPr/>
        <a:lstStyle/>
        <a:p>
          <a:endParaRPr lang="en-US"/>
        </a:p>
      </dgm:t>
    </dgm:pt>
    <dgm:pt modelId="{BC2BAD5D-4DBA-4311-BF1F-F6F35A4591AB}" type="pres">
      <dgm:prSet presAssocID="{73A412E3-A063-4D39-BB63-165E979D7A4C}" presName="root2" presStyleCnt="0"/>
      <dgm:spPr/>
    </dgm:pt>
    <dgm:pt modelId="{C4CCEB07-C440-4510-8A58-5E61EE200D3C}" type="pres">
      <dgm:prSet presAssocID="{73A412E3-A063-4D39-BB63-165E979D7A4C}" presName="LevelTwoTextNode" presStyleLbl="node2" presStyleIdx="1" presStyleCnt="2">
        <dgm:presLayoutVars>
          <dgm:chPref val="3"/>
        </dgm:presLayoutVars>
      </dgm:prSet>
      <dgm:spPr/>
      <dgm:t>
        <a:bodyPr/>
        <a:lstStyle/>
        <a:p>
          <a:endParaRPr lang="en-US"/>
        </a:p>
      </dgm:t>
    </dgm:pt>
    <dgm:pt modelId="{79B600C9-F51E-4D3C-A7BD-D135945627DA}" type="pres">
      <dgm:prSet presAssocID="{73A412E3-A063-4D39-BB63-165E979D7A4C}" presName="level3hierChild" presStyleCnt="0"/>
      <dgm:spPr/>
    </dgm:pt>
    <dgm:pt modelId="{F56AFA74-D167-4DC1-99C1-5D4F34DA7429}" type="pres">
      <dgm:prSet presAssocID="{C77FEA8B-ED28-4962-855F-E73369A46BDB}" presName="conn2-1" presStyleLbl="parChTrans1D3" presStyleIdx="2" presStyleCnt="3"/>
      <dgm:spPr/>
      <dgm:t>
        <a:bodyPr/>
        <a:lstStyle/>
        <a:p>
          <a:endParaRPr lang="en-US"/>
        </a:p>
      </dgm:t>
    </dgm:pt>
    <dgm:pt modelId="{33E75110-D262-4622-B45C-E5FFAEAC03C8}" type="pres">
      <dgm:prSet presAssocID="{C77FEA8B-ED28-4962-855F-E73369A46BDB}" presName="connTx" presStyleLbl="parChTrans1D3" presStyleIdx="2" presStyleCnt="3"/>
      <dgm:spPr/>
      <dgm:t>
        <a:bodyPr/>
        <a:lstStyle/>
        <a:p>
          <a:endParaRPr lang="en-US"/>
        </a:p>
      </dgm:t>
    </dgm:pt>
    <dgm:pt modelId="{0D6D2A84-69EA-4251-AFFA-C53D27F593CD}" type="pres">
      <dgm:prSet presAssocID="{A5A88805-62F7-4F42-A886-A2E6B3A1F23C}" presName="root2" presStyleCnt="0"/>
      <dgm:spPr/>
    </dgm:pt>
    <dgm:pt modelId="{1E51C792-9F43-4941-8C68-39A194A1E715}" type="pres">
      <dgm:prSet presAssocID="{A5A88805-62F7-4F42-A886-A2E6B3A1F23C}" presName="LevelTwoTextNode" presStyleLbl="node3" presStyleIdx="2" presStyleCnt="3">
        <dgm:presLayoutVars>
          <dgm:chPref val="3"/>
        </dgm:presLayoutVars>
      </dgm:prSet>
      <dgm:spPr/>
      <dgm:t>
        <a:bodyPr/>
        <a:lstStyle/>
        <a:p>
          <a:endParaRPr lang="en-US"/>
        </a:p>
      </dgm:t>
    </dgm:pt>
    <dgm:pt modelId="{B3D62715-6C46-483B-AB74-B1340DC27346}" type="pres">
      <dgm:prSet presAssocID="{A5A88805-62F7-4F42-A886-A2E6B3A1F23C}" presName="level3hierChild" presStyleCnt="0"/>
      <dgm:spPr/>
    </dgm:pt>
  </dgm:ptLst>
  <dgm:cxnLst>
    <dgm:cxn modelId="{62F56C0E-4886-4BB3-980A-83BC883C8FCA}" type="presOf" srcId="{A5A88805-62F7-4F42-A886-A2E6B3A1F23C}" destId="{1E51C792-9F43-4941-8C68-39A194A1E715}" srcOrd="0" destOrd="0" presId="urn:microsoft.com/office/officeart/2005/8/layout/hierarchy2"/>
    <dgm:cxn modelId="{B0D23110-7D60-46CB-9B87-0618DCC182B0}" type="presOf" srcId="{A59D4BD4-E0FD-4645-AA8C-46BC1106DB9F}" destId="{BE2BB016-0584-4D12-BD0D-2047BCF7748F}" srcOrd="0" destOrd="0" presId="urn:microsoft.com/office/officeart/2005/8/layout/hierarchy2"/>
    <dgm:cxn modelId="{C87AB5E6-7B9B-4C2D-BEF2-1BEAD09FFCD9}" type="presOf" srcId="{DAD26BB9-54CA-4D63-A8F1-7B1DFD504EE3}" destId="{7467A1DF-3B22-44C1-B699-B11FD81988B2}" srcOrd="1" destOrd="0" presId="urn:microsoft.com/office/officeart/2005/8/layout/hierarchy2"/>
    <dgm:cxn modelId="{99799169-932A-4958-8B99-6AF08241C472}" type="presOf" srcId="{C77FEA8B-ED28-4962-855F-E73369A46BDB}" destId="{F56AFA74-D167-4DC1-99C1-5D4F34DA7429}" srcOrd="0" destOrd="0" presId="urn:microsoft.com/office/officeart/2005/8/layout/hierarchy2"/>
    <dgm:cxn modelId="{3C8632B4-9B46-4420-BAB9-D7531645D1E8}" type="presOf" srcId="{C3F87614-A6E8-493A-87EA-FAD87BC6F17A}" destId="{90C24622-404F-44C5-B56B-37FAB3929C63}" srcOrd="0" destOrd="0" presId="urn:microsoft.com/office/officeart/2005/8/layout/hierarchy2"/>
    <dgm:cxn modelId="{1674B636-817E-4047-BEEF-4C8EAD18B287}" type="presOf" srcId="{73A412E3-A063-4D39-BB63-165E979D7A4C}" destId="{C4CCEB07-C440-4510-8A58-5E61EE200D3C}" srcOrd="0" destOrd="0" presId="urn:microsoft.com/office/officeart/2005/8/layout/hierarchy2"/>
    <dgm:cxn modelId="{22A36F15-2390-4713-A0E1-5F419F118C84}" type="presOf" srcId="{DAD26BB9-54CA-4D63-A8F1-7B1DFD504EE3}" destId="{4073C5A6-48FB-4B21-BD21-A0D8E68EAF93}" srcOrd="0" destOrd="0" presId="urn:microsoft.com/office/officeart/2005/8/layout/hierarchy2"/>
    <dgm:cxn modelId="{6D58C845-9D5E-49FE-A408-43B183DBBE32}" type="presOf" srcId="{C77FEA8B-ED28-4962-855F-E73369A46BDB}" destId="{33E75110-D262-4622-B45C-E5FFAEAC03C8}" srcOrd="1" destOrd="0" presId="urn:microsoft.com/office/officeart/2005/8/layout/hierarchy2"/>
    <dgm:cxn modelId="{539BB833-F3C4-4F9B-A987-DB1D19CDD851}" type="presOf" srcId="{925CCCA7-59FD-456D-A190-B75C125E7750}" destId="{76D9D359-2B78-4BFA-A23F-1DDE83D5796B}" srcOrd="0" destOrd="0" presId="urn:microsoft.com/office/officeart/2005/8/layout/hierarchy2"/>
    <dgm:cxn modelId="{F34C3D12-A549-4C19-A29F-D8C21A6A7F2A}" srcId="{A59D4BD4-E0FD-4645-AA8C-46BC1106DB9F}" destId="{73A412E3-A063-4D39-BB63-165E979D7A4C}" srcOrd="1" destOrd="0" parTransId="{D90BE588-4309-42F7-9DB1-096D31B5FAF3}" sibTransId="{17F02DE4-DA2D-496B-BDC2-9316BEE34DD9}"/>
    <dgm:cxn modelId="{FB9CDD73-1CE9-445B-BFAC-4FDB185A3DE0}" srcId="{05392754-5B05-42AB-AF20-B26B60E81773}" destId="{A59D4BD4-E0FD-4645-AA8C-46BC1106DB9F}" srcOrd="0" destOrd="0" parTransId="{BA44F9A3-4DE2-4654-A9E2-25E4CFA5772F}" sibTransId="{7A0A603F-FA00-4BCF-8E3F-3398A27C49CD}"/>
    <dgm:cxn modelId="{CE979FD3-5B7B-405B-9F82-5EB285C7466F}" type="presOf" srcId="{D90BE588-4309-42F7-9DB1-096D31B5FAF3}" destId="{16100EC7-4681-46B4-89BA-223DC27849EF}" srcOrd="1" destOrd="0" presId="urn:microsoft.com/office/officeart/2005/8/layout/hierarchy2"/>
    <dgm:cxn modelId="{7ECAD284-DB30-46B7-8189-FDE9F98845A1}" type="presOf" srcId="{05392754-5B05-42AB-AF20-B26B60E81773}" destId="{2A6A74CB-C17C-4E80-8FB9-4BC5A1BFCF49}" srcOrd="0" destOrd="0" presId="urn:microsoft.com/office/officeart/2005/8/layout/hierarchy2"/>
    <dgm:cxn modelId="{E37E6AAB-2D45-498A-AB35-9C44FE885BF3}" srcId="{A59D4BD4-E0FD-4645-AA8C-46BC1106DB9F}" destId="{4EFA87CF-646A-439E-9CDC-A381122E8526}" srcOrd="0" destOrd="0" parTransId="{6263DF56-012D-455D-9447-C61C34665E61}" sibTransId="{0AF21D56-24E1-4967-BB9D-A13B2051181E}"/>
    <dgm:cxn modelId="{47356CDD-71BC-4777-B7B6-8AB1713ABDDC}" type="presOf" srcId="{6263DF56-012D-455D-9447-C61C34665E61}" destId="{C3CA2FB9-CED8-4DDE-A3BD-76264F5450DF}" srcOrd="0" destOrd="0" presId="urn:microsoft.com/office/officeart/2005/8/layout/hierarchy2"/>
    <dgm:cxn modelId="{09772C69-7340-4087-B047-079B4DC17919}" type="presOf" srcId="{D90BE588-4309-42F7-9DB1-096D31B5FAF3}" destId="{CE5B5672-9F00-419D-B050-7330E880399E}" srcOrd="0" destOrd="0" presId="urn:microsoft.com/office/officeart/2005/8/layout/hierarchy2"/>
    <dgm:cxn modelId="{BA990593-2441-47C1-B2DB-474A11B405AF}" srcId="{73A412E3-A063-4D39-BB63-165E979D7A4C}" destId="{A5A88805-62F7-4F42-A886-A2E6B3A1F23C}" srcOrd="0" destOrd="0" parTransId="{C77FEA8B-ED28-4962-855F-E73369A46BDB}" sibTransId="{4EF8BE53-0ABA-42A5-95E9-85676E1DEFCE}"/>
    <dgm:cxn modelId="{9FDCF8E7-638A-48FC-A35D-C4B3488170A4}" type="presOf" srcId="{BF8C056C-2667-4C8A-BC1D-70FB291BAA35}" destId="{D9B4A73E-D1D5-4734-8360-949238AD3875}" srcOrd="0" destOrd="0" presId="urn:microsoft.com/office/officeart/2005/8/layout/hierarchy2"/>
    <dgm:cxn modelId="{96D22649-B7F0-4A86-BF3F-7C44F97E9215}" srcId="{4EFA87CF-646A-439E-9CDC-A381122E8526}" destId="{925CCCA7-59FD-456D-A190-B75C125E7750}" srcOrd="1" destOrd="0" parTransId="{DAD26BB9-54CA-4D63-A8F1-7B1DFD504EE3}" sibTransId="{0A00CEED-5688-4E30-9580-0F4E8C3B85E8}"/>
    <dgm:cxn modelId="{A0735730-F596-4CA1-BE9E-025B48F612DC}" srcId="{4EFA87CF-646A-439E-9CDC-A381122E8526}" destId="{C3F87614-A6E8-493A-87EA-FAD87BC6F17A}" srcOrd="0" destOrd="0" parTransId="{BF8C056C-2667-4C8A-BC1D-70FB291BAA35}" sibTransId="{99D39164-A050-4E8A-85BB-DCB675242922}"/>
    <dgm:cxn modelId="{4FC12752-F624-4834-936A-951625E3B96A}" type="presOf" srcId="{BF8C056C-2667-4C8A-BC1D-70FB291BAA35}" destId="{3F6F2983-D887-4FE1-8B82-77B97C9DB7E1}" srcOrd="1" destOrd="0" presId="urn:microsoft.com/office/officeart/2005/8/layout/hierarchy2"/>
    <dgm:cxn modelId="{2597384D-CB72-4A53-9667-C908E4BFB404}" type="presOf" srcId="{4EFA87CF-646A-439E-9CDC-A381122E8526}" destId="{CF04C5F2-9696-4E68-9556-936D8A4D63ED}" srcOrd="0" destOrd="0" presId="urn:microsoft.com/office/officeart/2005/8/layout/hierarchy2"/>
    <dgm:cxn modelId="{960DD775-1F84-4714-B394-177984794278}" type="presOf" srcId="{6263DF56-012D-455D-9447-C61C34665E61}" destId="{329F875B-F149-4BCB-B1B2-A586D1D4E508}" srcOrd="1" destOrd="0" presId="urn:microsoft.com/office/officeart/2005/8/layout/hierarchy2"/>
    <dgm:cxn modelId="{91416708-747E-4706-A742-883D365C0B05}" type="presParOf" srcId="{2A6A74CB-C17C-4E80-8FB9-4BC5A1BFCF49}" destId="{90B89D90-F03B-4729-AF0F-669378BD9FBD}" srcOrd="0" destOrd="0" presId="urn:microsoft.com/office/officeart/2005/8/layout/hierarchy2"/>
    <dgm:cxn modelId="{60E960C3-BFEE-4A48-8CAF-351399A7573A}" type="presParOf" srcId="{90B89D90-F03B-4729-AF0F-669378BD9FBD}" destId="{BE2BB016-0584-4D12-BD0D-2047BCF7748F}" srcOrd="0" destOrd="0" presId="urn:microsoft.com/office/officeart/2005/8/layout/hierarchy2"/>
    <dgm:cxn modelId="{04691093-EC8B-4BB6-9CF4-98487754DE7F}" type="presParOf" srcId="{90B89D90-F03B-4729-AF0F-669378BD9FBD}" destId="{19B241D9-8976-46A7-B460-4DF5DB3DC76B}" srcOrd="1" destOrd="0" presId="urn:microsoft.com/office/officeart/2005/8/layout/hierarchy2"/>
    <dgm:cxn modelId="{C7F8A797-291D-4AEC-B4B8-D24C987946A4}" type="presParOf" srcId="{19B241D9-8976-46A7-B460-4DF5DB3DC76B}" destId="{C3CA2FB9-CED8-4DDE-A3BD-76264F5450DF}" srcOrd="0" destOrd="0" presId="urn:microsoft.com/office/officeart/2005/8/layout/hierarchy2"/>
    <dgm:cxn modelId="{1BF8949D-336B-4E7B-9A03-3959624F59DF}" type="presParOf" srcId="{C3CA2FB9-CED8-4DDE-A3BD-76264F5450DF}" destId="{329F875B-F149-4BCB-B1B2-A586D1D4E508}" srcOrd="0" destOrd="0" presId="urn:microsoft.com/office/officeart/2005/8/layout/hierarchy2"/>
    <dgm:cxn modelId="{06064898-4B85-4C3D-B2F5-E817BB667BC7}" type="presParOf" srcId="{19B241D9-8976-46A7-B460-4DF5DB3DC76B}" destId="{416DB282-6019-45F8-BEE1-42379C9C3632}" srcOrd="1" destOrd="0" presId="urn:microsoft.com/office/officeart/2005/8/layout/hierarchy2"/>
    <dgm:cxn modelId="{CD2D7F6E-2BEA-4C6F-B533-76C34DB98181}" type="presParOf" srcId="{416DB282-6019-45F8-BEE1-42379C9C3632}" destId="{CF04C5F2-9696-4E68-9556-936D8A4D63ED}" srcOrd="0" destOrd="0" presId="urn:microsoft.com/office/officeart/2005/8/layout/hierarchy2"/>
    <dgm:cxn modelId="{72133BC3-40B0-411E-88A8-666F108E5839}" type="presParOf" srcId="{416DB282-6019-45F8-BEE1-42379C9C3632}" destId="{7B5A754B-C088-4992-AEAB-8E7322AB459E}" srcOrd="1" destOrd="0" presId="urn:microsoft.com/office/officeart/2005/8/layout/hierarchy2"/>
    <dgm:cxn modelId="{DD844DFC-8709-4A24-8ADF-33DE538F60B3}" type="presParOf" srcId="{7B5A754B-C088-4992-AEAB-8E7322AB459E}" destId="{D9B4A73E-D1D5-4734-8360-949238AD3875}" srcOrd="0" destOrd="0" presId="urn:microsoft.com/office/officeart/2005/8/layout/hierarchy2"/>
    <dgm:cxn modelId="{5CF584A4-8F77-4E8E-BF2D-2EEB57C567AE}" type="presParOf" srcId="{D9B4A73E-D1D5-4734-8360-949238AD3875}" destId="{3F6F2983-D887-4FE1-8B82-77B97C9DB7E1}" srcOrd="0" destOrd="0" presId="urn:microsoft.com/office/officeart/2005/8/layout/hierarchy2"/>
    <dgm:cxn modelId="{AC455598-0752-49BE-A5DD-0A8299F24FEE}" type="presParOf" srcId="{7B5A754B-C088-4992-AEAB-8E7322AB459E}" destId="{0D08CEF8-3FE7-4FE8-8D4B-455A90046AFD}" srcOrd="1" destOrd="0" presId="urn:microsoft.com/office/officeart/2005/8/layout/hierarchy2"/>
    <dgm:cxn modelId="{079A9519-7F32-484A-830B-63B6DBD8BA9A}" type="presParOf" srcId="{0D08CEF8-3FE7-4FE8-8D4B-455A90046AFD}" destId="{90C24622-404F-44C5-B56B-37FAB3929C63}" srcOrd="0" destOrd="0" presId="urn:microsoft.com/office/officeart/2005/8/layout/hierarchy2"/>
    <dgm:cxn modelId="{FD48E5A7-2613-4CBE-802B-C675F2D8161E}" type="presParOf" srcId="{0D08CEF8-3FE7-4FE8-8D4B-455A90046AFD}" destId="{C23B313F-8E21-4FD3-8564-4C753E60512A}" srcOrd="1" destOrd="0" presId="urn:microsoft.com/office/officeart/2005/8/layout/hierarchy2"/>
    <dgm:cxn modelId="{949A5BF5-B969-491D-ABEE-FA883BE655DF}" type="presParOf" srcId="{7B5A754B-C088-4992-AEAB-8E7322AB459E}" destId="{4073C5A6-48FB-4B21-BD21-A0D8E68EAF93}" srcOrd="2" destOrd="0" presId="urn:microsoft.com/office/officeart/2005/8/layout/hierarchy2"/>
    <dgm:cxn modelId="{C2811427-D24D-4A5A-8193-08B3CB5229A8}" type="presParOf" srcId="{4073C5A6-48FB-4B21-BD21-A0D8E68EAF93}" destId="{7467A1DF-3B22-44C1-B699-B11FD81988B2}" srcOrd="0" destOrd="0" presId="urn:microsoft.com/office/officeart/2005/8/layout/hierarchy2"/>
    <dgm:cxn modelId="{7BF9FFA5-F6F5-4192-8B88-D80C1357ACC8}" type="presParOf" srcId="{7B5A754B-C088-4992-AEAB-8E7322AB459E}" destId="{649E12A9-65C1-4E9D-AF6F-90FE804F23E7}" srcOrd="3" destOrd="0" presId="urn:microsoft.com/office/officeart/2005/8/layout/hierarchy2"/>
    <dgm:cxn modelId="{18E07B1F-C902-4056-8234-38D4741C90D8}" type="presParOf" srcId="{649E12A9-65C1-4E9D-AF6F-90FE804F23E7}" destId="{76D9D359-2B78-4BFA-A23F-1DDE83D5796B}" srcOrd="0" destOrd="0" presId="urn:microsoft.com/office/officeart/2005/8/layout/hierarchy2"/>
    <dgm:cxn modelId="{4BBEF3C1-C30D-4219-A009-4CDDA47F1C28}" type="presParOf" srcId="{649E12A9-65C1-4E9D-AF6F-90FE804F23E7}" destId="{0D160A03-44C5-43BB-B909-D15A6F119C72}" srcOrd="1" destOrd="0" presId="urn:microsoft.com/office/officeart/2005/8/layout/hierarchy2"/>
    <dgm:cxn modelId="{9D96196B-1526-45CE-AC20-2DBDCA6A1B8B}" type="presParOf" srcId="{19B241D9-8976-46A7-B460-4DF5DB3DC76B}" destId="{CE5B5672-9F00-419D-B050-7330E880399E}" srcOrd="2" destOrd="0" presId="urn:microsoft.com/office/officeart/2005/8/layout/hierarchy2"/>
    <dgm:cxn modelId="{4F3100AA-EBFD-4814-AFFA-C6C4B9190682}" type="presParOf" srcId="{CE5B5672-9F00-419D-B050-7330E880399E}" destId="{16100EC7-4681-46B4-89BA-223DC27849EF}" srcOrd="0" destOrd="0" presId="urn:microsoft.com/office/officeart/2005/8/layout/hierarchy2"/>
    <dgm:cxn modelId="{A7D2EBEE-89B0-45D6-8E48-DD208FBD86CB}" type="presParOf" srcId="{19B241D9-8976-46A7-B460-4DF5DB3DC76B}" destId="{BC2BAD5D-4DBA-4311-BF1F-F6F35A4591AB}" srcOrd="3" destOrd="0" presId="urn:microsoft.com/office/officeart/2005/8/layout/hierarchy2"/>
    <dgm:cxn modelId="{AEFAC303-0C3D-4994-B3F1-87ADAC0B1464}" type="presParOf" srcId="{BC2BAD5D-4DBA-4311-BF1F-F6F35A4591AB}" destId="{C4CCEB07-C440-4510-8A58-5E61EE200D3C}" srcOrd="0" destOrd="0" presId="urn:microsoft.com/office/officeart/2005/8/layout/hierarchy2"/>
    <dgm:cxn modelId="{696A88EB-6A1A-42B1-9FEB-63B700977EB7}" type="presParOf" srcId="{BC2BAD5D-4DBA-4311-BF1F-F6F35A4591AB}" destId="{79B600C9-F51E-4D3C-A7BD-D135945627DA}" srcOrd="1" destOrd="0" presId="urn:microsoft.com/office/officeart/2005/8/layout/hierarchy2"/>
    <dgm:cxn modelId="{9BCBBCE0-D305-48AD-8DFD-7266CAB72E4A}" type="presParOf" srcId="{79B600C9-F51E-4D3C-A7BD-D135945627DA}" destId="{F56AFA74-D167-4DC1-99C1-5D4F34DA7429}" srcOrd="0" destOrd="0" presId="urn:microsoft.com/office/officeart/2005/8/layout/hierarchy2"/>
    <dgm:cxn modelId="{7C143BDE-B0DF-4A80-9088-CBB61C5FBDB5}" type="presParOf" srcId="{F56AFA74-D167-4DC1-99C1-5D4F34DA7429}" destId="{33E75110-D262-4622-B45C-E5FFAEAC03C8}" srcOrd="0" destOrd="0" presId="urn:microsoft.com/office/officeart/2005/8/layout/hierarchy2"/>
    <dgm:cxn modelId="{449F5BA1-DCDF-49DC-A3FB-66082F7CC5D7}" type="presParOf" srcId="{79B600C9-F51E-4D3C-A7BD-D135945627DA}" destId="{0D6D2A84-69EA-4251-AFFA-C53D27F593CD}" srcOrd="1" destOrd="0" presId="urn:microsoft.com/office/officeart/2005/8/layout/hierarchy2"/>
    <dgm:cxn modelId="{ED966A21-1D7B-41EF-BC2F-987DBB73CE5C}" type="presParOf" srcId="{0D6D2A84-69EA-4251-AFFA-C53D27F593CD}" destId="{1E51C792-9F43-4941-8C68-39A194A1E715}" srcOrd="0" destOrd="0" presId="urn:microsoft.com/office/officeart/2005/8/layout/hierarchy2"/>
    <dgm:cxn modelId="{DD4FBAC6-50F9-4F24-81B6-3341FEAF87AF}" type="presParOf" srcId="{0D6D2A84-69EA-4251-AFFA-C53D27F593CD}" destId="{B3D62715-6C46-483B-AB74-B1340DC27346}" srcOrd="1" destOrd="0" presId="urn:microsoft.com/office/officeart/2005/8/layout/hierarchy2"/>
  </dgm:cxnLst>
  <dgm:bg/>
  <dgm:whole/>
</dgm:dataModel>
</file>

<file path=ppt/diagrams/data9.xml><?xml version="1.0" encoding="utf-8"?>
<dgm:dataModel xmlns:dgm="http://schemas.openxmlformats.org/drawingml/2006/diagram" xmlns:a="http://schemas.openxmlformats.org/drawingml/2006/main">
  <dgm:ptLst>
    <dgm:pt modelId="{BF5F109C-41DB-4276-8C31-B2878212555D}" type="doc">
      <dgm:prSet loTypeId="urn:microsoft.com/office/officeart/2005/8/layout/hierarchy2" loCatId="hierarchy" qsTypeId="urn:microsoft.com/office/officeart/2005/8/quickstyle/simple4" qsCatId="simple" csTypeId="urn:microsoft.com/office/officeart/2005/8/colors/colorful2" csCatId="colorful" phldr="1"/>
      <dgm:spPr/>
      <dgm:t>
        <a:bodyPr/>
        <a:lstStyle/>
        <a:p>
          <a:endParaRPr lang="en-US"/>
        </a:p>
      </dgm:t>
    </dgm:pt>
    <dgm:pt modelId="{EA2E1143-E0E1-41DE-87A2-6945C29B19BF}">
      <dgm:prSet phldrT="[Text]"/>
      <dgm:spPr/>
      <dgm:t>
        <a:bodyPr/>
        <a:lstStyle/>
        <a:p>
          <a:r>
            <a:rPr lang="en-US" dirty="0" smtClean="0"/>
            <a:t>Patient safety incident</a:t>
          </a:r>
          <a:endParaRPr lang="en-US" dirty="0"/>
        </a:p>
      </dgm:t>
    </dgm:pt>
    <dgm:pt modelId="{2B1B1ED0-F7FC-495E-9FF3-C4489BEFEFEC}" type="parTrans" cxnId="{57F224AA-9B91-41BB-B8D6-4C5B2A3A93A9}">
      <dgm:prSet/>
      <dgm:spPr/>
      <dgm:t>
        <a:bodyPr/>
        <a:lstStyle/>
        <a:p>
          <a:endParaRPr lang="en-US"/>
        </a:p>
      </dgm:t>
    </dgm:pt>
    <dgm:pt modelId="{20AA68EA-A1CE-4D27-82F2-D1004B62B59E}" type="sibTrans" cxnId="{57F224AA-9B91-41BB-B8D6-4C5B2A3A93A9}">
      <dgm:prSet/>
      <dgm:spPr/>
      <dgm:t>
        <a:bodyPr/>
        <a:lstStyle/>
        <a:p>
          <a:endParaRPr lang="en-US"/>
        </a:p>
      </dgm:t>
    </dgm:pt>
    <dgm:pt modelId="{4AD265BA-2E27-478E-8EE8-307F1E11FC19}">
      <dgm:prSet phldrT="[Text]"/>
      <dgm:spPr/>
      <dgm:t>
        <a:bodyPr/>
        <a:lstStyle/>
        <a:p>
          <a:r>
            <a:rPr lang="en-US" dirty="0" smtClean="0"/>
            <a:t>Harmful incident</a:t>
          </a:r>
          <a:endParaRPr lang="en-US" dirty="0"/>
        </a:p>
      </dgm:t>
    </dgm:pt>
    <dgm:pt modelId="{7A1C1EFF-8E03-4C18-914B-1E3A7AFB9053}" type="parTrans" cxnId="{E61F4BAC-7447-47CA-BF49-A05FAD005521}">
      <dgm:prSet/>
      <dgm:spPr/>
      <dgm:t>
        <a:bodyPr/>
        <a:lstStyle/>
        <a:p>
          <a:endParaRPr lang="en-US"/>
        </a:p>
      </dgm:t>
    </dgm:pt>
    <dgm:pt modelId="{3094EA87-1FBB-40EA-8C1C-E542E71BC984}" type="sibTrans" cxnId="{E61F4BAC-7447-47CA-BF49-A05FAD005521}">
      <dgm:prSet/>
      <dgm:spPr/>
      <dgm:t>
        <a:bodyPr/>
        <a:lstStyle/>
        <a:p>
          <a:endParaRPr lang="en-US"/>
        </a:p>
      </dgm:t>
    </dgm:pt>
    <dgm:pt modelId="{7B081508-18D9-479B-9AFE-089CCBC8DC94}">
      <dgm:prSet phldrT="[Text]"/>
      <dgm:spPr/>
      <dgm:t>
        <a:bodyPr/>
        <a:lstStyle/>
        <a:p>
          <a:r>
            <a:rPr lang="en-US" dirty="0" smtClean="0"/>
            <a:t>Always disclose</a:t>
          </a:r>
          <a:endParaRPr lang="en-US" dirty="0"/>
        </a:p>
      </dgm:t>
    </dgm:pt>
    <dgm:pt modelId="{14430D0F-91D0-44AD-849D-22E9CB4E661A}" type="parTrans" cxnId="{06F47E88-2432-48A9-B0FA-EB42A135B22C}">
      <dgm:prSet/>
      <dgm:spPr/>
      <dgm:t>
        <a:bodyPr/>
        <a:lstStyle/>
        <a:p>
          <a:endParaRPr lang="en-US"/>
        </a:p>
      </dgm:t>
    </dgm:pt>
    <dgm:pt modelId="{B850D22D-2003-4A2A-A08F-CF0F91724561}" type="sibTrans" cxnId="{06F47E88-2432-48A9-B0FA-EB42A135B22C}">
      <dgm:prSet/>
      <dgm:spPr/>
      <dgm:t>
        <a:bodyPr/>
        <a:lstStyle/>
        <a:p>
          <a:endParaRPr lang="en-US"/>
        </a:p>
      </dgm:t>
    </dgm:pt>
    <dgm:pt modelId="{9176B66D-50F4-4E8B-A8D4-3024E35ADE97}">
      <dgm:prSet phldrT="[Text]"/>
      <dgm:spPr/>
      <dgm:t>
        <a:bodyPr/>
        <a:lstStyle/>
        <a:p>
          <a:r>
            <a:rPr lang="en-US" dirty="0" smtClean="0"/>
            <a:t>No harm incident</a:t>
          </a:r>
          <a:endParaRPr lang="en-US" dirty="0"/>
        </a:p>
      </dgm:t>
    </dgm:pt>
    <dgm:pt modelId="{0E19BE8D-B5BA-4E3D-8619-D4ADA146B202}" type="parTrans" cxnId="{10D7FAC3-A918-4386-BCE3-5B3F07D619BC}">
      <dgm:prSet/>
      <dgm:spPr/>
      <dgm:t>
        <a:bodyPr/>
        <a:lstStyle/>
        <a:p>
          <a:endParaRPr lang="en-US"/>
        </a:p>
      </dgm:t>
    </dgm:pt>
    <dgm:pt modelId="{047F0B97-1708-4F09-8AF5-F3293C8FF8D6}" type="sibTrans" cxnId="{10D7FAC3-A918-4386-BCE3-5B3F07D619BC}">
      <dgm:prSet/>
      <dgm:spPr/>
      <dgm:t>
        <a:bodyPr/>
        <a:lstStyle/>
        <a:p>
          <a:endParaRPr lang="en-US"/>
        </a:p>
      </dgm:t>
    </dgm:pt>
    <dgm:pt modelId="{9DB1B8F5-E005-45F8-8FC6-C532ACEBCC0B}">
      <dgm:prSet phldrT="[Text]"/>
      <dgm:spPr/>
      <dgm:t>
        <a:bodyPr/>
        <a:lstStyle/>
        <a:p>
          <a:r>
            <a:rPr lang="en-US" dirty="0" smtClean="0"/>
            <a:t>Usually not disclose</a:t>
          </a:r>
          <a:endParaRPr lang="en-US" dirty="0"/>
        </a:p>
      </dgm:t>
    </dgm:pt>
    <dgm:pt modelId="{93FBCCBC-A5BB-4505-A700-6D3B2AD75348}" type="parTrans" cxnId="{72AEFFE9-62DC-4D05-895D-1B1E8A59F104}">
      <dgm:prSet/>
      <dgm:spPr/>
      <dgm:t>
        <a:bodyPr/>
        <a:lstStyle/>
        <a:p>
          <a:endParaRPr lang="en-US"/>
        </a:p>
      </dgm:t>
    </dgm:pt>
    <dgm:pt modelId="{F2C3DB3D-1B15-4BE9-B048-6DBC74FE3D68}" type="sibTrans" cxnId="{72AEFFE9-62DC-4D05-895D-1B1E8A59F104}">
      <dgm:prSet/>
      <dgm:spPr/>
      <dgm:t>
        <a:bodyPr/>
        <a:lstStyle/>
        <a:p>
          <a:endParaRPr lang="en-US"/>
        </a:p>
      </dgm:t>
    </dgm:pt>
    <dgm:pt modelId="{1EAF3AE7-2CB3-43B3-BB08-FFEFD162D5A9}">
      <dgm:prSet phldrT="[Text]"/>
      <dgm:spPr/>
      <dgm:t>
        <a:bodyPr/>
        <a:lstStyle/>
        <a:p>
          <a:r>
            <a:rPr lang="en-US" dirty="0" smtClean="0"/>
            <a:t>Near Miss</a:t>
          </a:r>
          <a:endParaRPr lang="en-US" dirty="0"/>
        </a:p>
      </dgm:t>
    </dgm:pt>
    <dgm:pt modelId="{B8F5E32A-ED61-4F4D-B803-155ACABF7378}" type="parTrans" cxnId="{D4CFECC3-311B-4904-BFA1-C492C5981AC1}">
      <dgm:prSet/>
      <dgm:spPr/>
      <dgm:t>
        <a:bodyPr/>
        <a:lstStyle/>
        <a:p>
          <a:endParaRPr lang="en-US"/>
        </a:p>
      </dgm:t>
    </dgm:pt>
    <dgm:pt modelId="{DF1787CC-5D2A-4A36-B34F-ACC9DCE90243}" type="sibTrans" cxnId="{D4CFECC3-311B-4904-BFA1-C492C5981AC1}">
      <dgm:prSet/>
      <dgm:spPr/>
    </dgm:pt>
    <dgm:pt modelId="{A69DB00B-7A05-4034-B029-8BAA1E29A777}" type="pres">
      <dgm:prSet presAssocID="{BF5F109C-41DB-4276-8C31-B2878212555D}" presName="diagram" presStyleCnt="0">
        <dgm:presLayoutVars>
          <dgm:chPref val="1"/>
          <dgm:dir/>
          <dgm:animOne val="branch"/>
          <dgm:animLvl val="lvl"/>
          <dgm:resizeHandles val="exact"/>
        </dgm:presLayoutVars>
      </dgm:prSet>
      <dgm:spPr/>
      <dgm:t>
        <a:bodyPr/>
        <a:lstStyle/>
        <a:p>
          <a:endParaRPr lang="en-US"/>
        </a:p>
      </dgm:t>
    </dgm:pt>
    <dgm:pt modelId="{18649638-2E7B-48E7-B2A4-99D7F305FC3F}" type="pres">
      <dgm:prSet presAssocID="{EA2E1143-E0E1-41DE-87A2-6945C29B19BF}" presName="root1" presStyleCnt="0"/>
      <dgm:spPr/>
    </dgm:pt>
    <dgm:pt modelId="{621B67A8-B52C-4548-9FAE-4410E35AA096}" type="pres">
      <dgm:prSet presAssocID="{EA2E1143-E0E1-41DE-87A2-6945C29B19BF}" presName="LevelOneTextNode" presStyleLbl="node0" presStyleIdx="0" presStyleCnt="1">
        <dgm:presLayoutVars>
          <dgm:chPref val="3"/>
        </dgm:presLayoutVars>
      </dgm:prSet>
      <dgm:spPr/>
      <dgm:t>
        <a:bodyPr/>
        <a:lstStyle/>
        <a:p>
          <a:endParaRPr lang="en-US"/>
        </a:p>
      </dgm:t>
    </dgm:pt>
    <dgm:pt modelId="{994C5FB5-4BDD-4ECC-9855-6342DACCFA1F}" type="pres">
      <dgm:prSet presAssocID="{EA2E1143-E0E1-41DE-87A2-6945C29B19BF}" presName="level2hierChild" presStyleCnt="0"/>
      <dgm:spPr/>
    </dgm:pt>
    <dgm:pt modelId="{CDAA88D8-1FE7-4DDD-98CC-EE14231E1D41}" type="pres">
      <dgm:prSet presAssocID="{7A1C1EFF-8E03-4C18-914B-1E3A7AFB9053}" presName="conn2-1" presStyleLbl="parChTrans1D2" presStyleIdx="0" presStyleCnt="3"/>
      <dgm:spPr/>
      <dgm:t>
        <a:bodyPr/>
        <a:lstStyle/>
        <a:p>
          <a:endParaRPr lang="en-US"/>
        </a:p>
      </dgm:t>
    </dgm:pt>
    <dgm:pt modelId="{88587BE2-3C2E-4596-BCC4-FC7A6D703E80}" type="pres">
      <dgm:prSet presAssocID="{7A1C1EFF-8E03-4C18-914B-1E3A7AFB9053}" presName="connTx" presStyleLbl="parChTrans1D2" presStyleIdx="0" presStyleCnt="3"/>
      <dgm:spPr/>
      <dgm:t>
        <a:bodyPr/>
        <a:lstStyle/>
        <a:p>
          <a:endParaRPr lang="en-US"/>
        </a:p>
      </dgm:t>
    </dgm:pt>
    <dgm:pt modelId="{057D54B5-3E2B-40D0-856F-5A1B07983C8D}" type="pres">
      <dgm:prSet presAssocID="{4AD265BA-2E27-478E-8EE8-307F1E11FC19}" presName="root2" presStyleCnt="0"/>
      <dgm:spPr/>
    </dgm:pt>
    <dgm:pt modelId="{571EA88F-1E52-4CB8-907A-DEA2B68D8A81}" type="pres">
      <dgm:prSet presAssocID="{4AD265BA-2E27-478E-8EE8-307F1E11FC19}" presName="LevelTwoTextNode" presStyleLbl="node2" presStyleIdx="0" presStyleCnt="3">
        <dgm:presLayoutVars>
          <dgm:chPref val="3"/>
        </dgm:presLayoutVars>
      </dgm:prSet>
      <dgm:spPr/>
      <dgm:t>
        <a:bodyPr/>
        <a:lstStyle/>
        <a:p>
          <a:endParaRPr lang="en-US"/>
        </a:p>
      </dgm:t>
    </dgm:pt>
    <dgm:pt modelId="{6C11AA90-719A-48FA-A672-31DA1FAF9B7E}" type="pres">
      <dgm:prSet presAssocID="{4AD265BA-2E27-478E-8EE8-307F1E11FC19}" presName="level3hierChild" presStyleCnt="0"/>
      <dgm:spPr/>
    </dgm:pt>
    <dgm:pt modelId="{20C9FEE2-945E-44E2-ADDB-2973542300B1}" type="pres">
      <dgm:prSet presAssocID="{14430D0F-91D0-44AD-849D-22E9CB4E661A}" presName="conn2-1" presStyleLbl="parChTrans1D3" presStyleIdx="0" presStyleCnt="2"/>
      <dgm:spPr/>
      <dgm:t>
        <a:bodyPr/>
        <a:lstStyle/>
        <a:p>
          <a:endParaRPr lang="en-US"/>
        </a:p>
      </dgm:t>
    </dgm:pt>
    <dgm:pt modelId="{68502BB1-FF77-4A14-933C-01FC214E2A43}" type="pres">
      <dgm:prSet presAssocID="{14430D0F-91D0-44AD-849D-22E9CB4E661A}" presName="connTx" presStyleLbl="parChTrans1D3" presStyleIdx="0" presStyleCnt="2"/>
      <dgm:spPr/>
      <dgm:t>
        <a:bodyPr/>
        <a:lstStyle/>
        <a:p>
          <a:endParaRPr lang="en-US"/>
        </a:p>
      </dgm:t>
    </dgm:pt>
    <dgm:pt modelId="{153DD6F9-17E7-4FE3-B4BE-AFFF12590933}" type="pres">
      <dgm:prSet presAssocID="{7B081508-18D9-479B-9AFE-089CCBC8DC94}" presName="root2" presStyleCnt="0"/>
      <dgm:spPr/>
    </dgm:pt>
    <dgm:pt modelId="{C88AA113-7A1B-4D91-BC64-73F6D761FBF9}" type="pres">
      <dgm:prSet presAssocID="{7B081508-18D9-479B-9AFE-089CCBC8DC94}" presName="LevelTwoTextNode" presStyleLbl="node3" presStyleIdx="0" presStyleCnt="2">
        <dgm:presLayoutVars>
          <dgm:chPref val="3"/>
        </dgm:presLayoutVars>
      </dgm:prSet>
      <dgm:spPr/>
      <dgm:t>
        <a:bodyPr/>
        <a:lstStyle/>
        <a:p>
          <a:endParaRPr lang="en-US"/>
        </a:p>
      </dgm:t>
    </dgm:pt>
    <dgm:pt modelId="{01E55C00-D213-44EF-B64E-E3CBA2499C1A}" type="pres">
      <dgm:prSet presAssocID="{7B081508-18D9-479B-9AFE-089CCBC8DC94}" presName="level3hierChild" presStyleCnt="0"/>
      <dgm:spPr/>
    </dgm:pt>
    <dgm:pt modelId="{28720BFE-4D11-4480-B4DB-F8D6C54506CE}" type="pres">
      <dgm:prSet presAssocID="{0E19BE8D-B5BA-4E3D-8619-D4ADA146B202}" presName="conn2-1" presStyleLbl="parChTrans1D2" presStyleIdx="1" presStyleCnt="3"/>
      <dgm:spPr/>
      <dgm:t>
        <a:bodyPr/>
        <a:lstStyle/>
        <a:p>
          <a:endParaRPr lang="en-US"/>
        </a:p>
      </dgm:t>
    </dgm:pt>
    <dgm:pt modelId="{4AC81623-24A1-4B5D-AC95-A65D042A5FBD}" type="pres">
      <dgm:prSet presAssocID="{0E19BE8D-B5BA-4E3D-8619-D4ADA146B202}" presName="connTx" presStyleLbl="parChTrans1D2" presStyleIdx="1" presStyleCnt="3"/>
      <dgm:spPr/>
      <dgm:t>
        <a:bodyPr/>
        <a:lstStyle/>
        <a:p>
          <a:endParaRPr lang="en-US"/>
        </a:p>
      </dgm:t>
    </dgm:pt>
    <dgm:pt modelId="{8BDA9F57-9CEF-4565-8880-AA01EA73DF02}" type="pres">
      <dgm:prSet presAssocID="{9176B66D-50F4-4E8B-A8D4-3024E35ADE97}" presName="root2" presStyleCnt="0"/>
      <dgm:spPr/>
    </dgm:pt>
    <dgm:pt modelId="{64E7C44E-57BA-4F08-953D-1DE15FC49F25}" type="pres">
      <dgm:prSet presAssocID="{9176B66D-50F4-4E8B-A8D4-3024E35ADE97}" presName="LevelTwoTextNode" presStyleLbl="node2" presStyleIdx="1" presStyleCnt="3">
        <dgm:presLayoutVars>
          <dgm:chPref val="3"/>
        </dgm:presLayoutVars>
      </dgm:prSet>
      <dgm:spPr/>
      <dgm:t>
        <a:bodyPr/>
        <a:lstStyle/>
        <a:p>
          <a:endParaRPr lang="en-US"/>
        </a:p>
      </dgm:t>
    </dgm:pt>
    <dgm:pt modelId="{C76BE4A5-D5E6-4A9A-910F-592CDF17636F}" type="pres">
      <dgm:prSet presAssocID="{9176B66D-50F4-4E8B-A8D4-3024E35ADE97}" presName="level3hierChild" presStyleCnt="0"/>
      <dgm:spPr/>
    </dgm:pt>
    <dgm:pt modelId="{96409969-3B70-461A-8ABA-99AACAD839B0}" type="pres">
      <dgm:prSet presAssocID="{B8F5E32A-ED61-4F4D-B803-155ACABF7378}" presName="conn2-1" presStyleLbl="parChTrans1D2" presStyleIdx="2" presStyleCnt="3"/>
      <dgm:spPr/>
      <dgm:t>
        <a:bodyPr/>
        <a:lstStyle/>
        <a:p>
          <a:endParaRPr lang="en-US"/>
        </a:p>
      </dgm:t>
    </dgm:pt>
    <dgm:pt modelId="{F22F82C0-95D8-4862-BC9F-AB850AF5AC42}" type="pres">
      <dgm:prSet presAssocID="{B8F5E32A-ED61-4F4D-B803-155ACABF7378}" presName="connTx" presStyleLbl="parChTrans1D2" presStyleIdx="2" presStyleCnt="3"/>
      <dgm:spPr/>
      <dgm:t>
        <a:bodyPr/>
        <a:lstStyle/>
        <a:p>
          <a:endParaRPr lang="en-US"/>
        </a:p>
      </dgm:t>
    </dgm:pt>
    <dgm:pt modelId="{C3A2E8E5-4D22-4C2D-8379-7940E83F561B}" type="pres">
      <dgm:prSet presAssocID="{1EAF3AE7-2CB3-43B3-BB08-FFEFD162D5A9}" presName="root2" presStyleCnt="0"/>
      <dgm:spPr/>
    </dgm:pt>
    <dgm:pt modelId="{63E1AE03-86CA-4C35-9803-58E4323E083F}" type="pres">
      <dgm:prSet presAssocID="{1EAF3AE7-2CB3-43B3-BB08-FFEFD162D5A9}" presName="LevelTwoTextNode" presStyleLbl="node2" presStyleIdx="2" presStyleCnt="3">
        <dgm:presLayoutVars>
          <dgm:chPref val="3"/>
        </dgm:presLayoutVars>
      </dgm:prSet>
      <dgm:spPr/>
      <dgm:t>
        <a:bodyPr/>
        <a:lstStyle/>
        <a:p>
          <a:endParaRPr lang="en-US"/>
        </a:p>
      </dgm:t>
    </dgm:pt>
    <dgm:pt modelId="{5C21644E-7099-4305-BCF1-D08922C25F57}" type="pres">
      <dgm:prSet presAssocID="{1EAF3AE7-2CB3-43B3-BB08-FFEFD162D5A9}" presName="level3hierChild" presStyleCnt="0"/>
      <dgm:spPr/>
    </dgm:pt>
    <dgm:pt modelId="{92F5C4BE-7F88-41DB-9A3D-C2825F64B9DC}" type="pres">
      <dgm:prSet presAssocID="{93FBCCBC-A5BB-4505-A700-6D3B2AD75348}" presName="conn2-1" presStyleLbl="parChTrans1D3" presStyleIdx="1" presStyleCnt="2"/>
      <dgm:spPr/>
      <dgm:t>
        <a:bodyPr/>
        <a:lstStyle/>
        <a:p>
          <a:endParaRPr lang="en-US"/>
        </a:p>
      </dgm:t>
    </dgm:pt>
    <dgm:pt modelId="{DC0605E3-662F-4E9D-AA9B-75EEBF22DA7B}" type="pres">
      <dgm:prSet presAssocID="{93FBCCBC-A5BB-4505-A700-6D3B2AD75348}" presName="connTx" presStyleLbl="parChTrans1D3" presStyleIdx="1" presStyleCnt="2"/>
      <dgm:spPr/>
      <dgm:t>
        <a:bodyPr/>
        <a:lstStyle/>
        <a:p>
          <a:endParaRPr lang="en-US"/>
        </a:p>
      </dgm:t>
    </dgm:pt>
    <dgm:pt modelId="{73D5093B-6D6A-4194-BE60-0E340CBAE9A6}" type="pres">
      <dgm:prSet presAssocID="{9DB1B8F5-E005-45F8-8FC6-C532ACEBCC0B}" presName="root2" presStyleCnt="0"/>
      <dgm:spPr/>
    </dgm:pt>
    <dgm:pt modelId="{CF661B1F-D8CD-4FDA-BF92-559E7CC8649A}" type="pres">
      <dgm:prSet presAssocID="{9DB1B8F5-E005-45F8-8FC6-C532ACEBCC0B}" presName="LevelTwoTextNode" presStyleLbl="node3" presStyleIdx="1" presStyleCnt="2">
        <dgm:presLayoutVars>
          <dgm:chPref val="3"/>
        </dgm:presLayoutVars>
      </dgm:prSet>
      <dgm:spPr/>
      <dgm:t>
        <a:bodyPr/>
        <a:lstStyle/>
        <a:p>
          <a:endParaRPr lang="en-US"/>
        </a:p>
      </dgm:t>
    </dgm:pt>
    <dgm:pt modelId="{6D5D95AD-BDA5-4968-805E-39AB54914673}" type="pres">
      <dgm:prSet presAssocID="{9DB1B8F5-E005-45F8-8FC6-C532ACEBCC0B}" presName="level3hierChild" presStyleCnt="0"/>
      <dgm:spPr/>
    </dgm:pt>
  </dgm:ptLst>
  <dgm:cxnLst>
    <dgm:cxn modelId="{249288DC-801C-413A-8353-EA0FBE0E19C8}" type="presOf" srcId="{B8F5E32A-ED61-4F4D-B803-155ACABF7378}" destId="{F22F82C0-95D8-4862-BC9F-AB850AF5AC42}" srcOrd="1" destOrd="0" presId="urn:microsoft.com/office/officeart/2005/8/layout/hierarchy2"/>
    <dgm:cxn modelId="{C1561E12-C5D8-401B-8102-E22481B4A677}" type="presOf" srcId="{0E19BE8D-B5BA-4E3D-8619-D4ADA146B202}" destId="{28720BFE-4D11-4480-B4DB-F8D6C54506CE}" srcOrd="0" destOrd="0" presId="urn:microsoft.com/office/officeart/2005/8/layout/hierarchy2"/>
    <dgm:cxn modelId="{10D7FAC3-A918-4386-BCE3-5B3F07D619BC}" srcId="{EA2E1143-E0E1-41DE-87A2-6945C29B19BF}" destId="{9176B66D-50F4-4E8B-A8D4-3024E35ADE97}" srcOrd="1" destOrd="0" parTransId="{0E19BE8D-B5BA-4E3D-8619-D4ADA146B202}" sibTransId="{047F0B97-1708-4F09-8AF5-F3293C8FF8D6}"/>
    <dgm:cxn modelId="{44552930-E91D-42D1-B316-1ACB19901755}" type="presOf" srcId="{1EAF3AE7-2CB3-43B3-BB08-FFEFD162D5A9}" destId="{63E1AE03-86CA-4C35-9803-58E4323E083F}" srcOrd="0" destOrd="0" presId="urn:microsoft.com/office/officeart/2005/8/layout/hierarchy2"/>
    <dgm:cxn modelId="{E277C0CA-3FAA-48C8-A6A3-76245ED0F647}" type="presOf" srcId="{93FBCCBC-A5BB-4505-A700-6D3B2AD75348}" destId="{92F5C4BE-7F88-41DB-9A3D-C2825F64B9DC}" srcOrd="0" destOrd="0" presId="urn:microsoft.com/office/officeart/2005/8/layout/hierarchy2"/>
    <dgm:cxn modelId="{57F224AA-9B91-41BB-B8D6-4C5B2A3A93A9}" srcId="{BF5F109C-41DB-4276-8C31-B2878212555D}" destId="{EA2E1143-E0E1-41DE-87A2-6945C29B19BF}" srcOrd="0" destOrd="0" parTransId="{2B1B1ED0-F7FC-495E-9FF3-C4489BEFEFEC}" sibTransId="{20AA68EA-A1CE-4D27-82F2-D1004B62B59E}"/>
    <dgm:cxn modelId="{DF80C0BD-9F23-44BA-A53D-899339F12CCA}" type="presOf" srcId="{B8F5E32A-ED61-4F4D-B803-155ACABF7378}" destId="{96409969-3B70-461A-8ABA-99AACAD839B0}" srcOrd="0" destOrd="0" presId="urn:microsoft.com/office/officeart/2005/8/layout/hierarchy2"/>
    <dgm:cxn modelId="{30FACFAB-8119-4BF9-9DC2-FA69A26F06B5}" type="presOf" srcId="{BF5F109C-41DB-4276-8C31-B2878212555D}" destId="{A69DB00B-7A05-4034-B029-8BAA1E29A777}" srcOrd="0" destOrd="0" presId="urn:microsoft.com/office/officeart/2005/8/layout/hierarchy2"/>
    <dgm:cxn modelId="{D4CFECC3-311B-4904-BFA1-C492C5981AC1}" srcId="{EA2E1143-E0E1-41DE-87A2-6945C29B19BF}" destId="{1EAF3AE7-2CB3-43B3-BB08-FFEFD162D5A9}" srcOrd="2" destOrd="0" parTransId="{B8F5E32A-ED61-4F4D-B803-155ACABF7378}" sibTransId="{DF1787CC-5D2A-4A36-B34F-ACC9DCE90243}"/>
    <dgm:cxn modelId="{0C9993FA-BB6A-4825-9749-795FACB70184}" type="presOf" srcId="{7A1C1EFF-8E03-4C18-914B-1E3A7AFB9053}" destId="{88587BE2-3C2E-4596-BCC4-FC7A6D703E80}" srcOrd="1" destOrd="0" presId="urn:microsoft.com/office/officeart/2005/8/layout/hierarchy2"/>
    <dgm:cxn modelId="{80866993-01A6-4444-90D0-27DFAA25CAC1}" type="presOf" srcId="{0E19BE8D-B5BA-4E3D-8619-D4ADA146B202}" destId="{4AC81623-24A1-4B5D-AC95-A65D042A5FBD}" srcOrd="1" destOrd="0" presId="urn:microsoft.com/office/officeart/2005/8/layout/hierarchy2"/>
    <dgm:cxn modelId="{CB51C24E-E9BE-402D-838B-B6A52B505118}" type="presOf" srcId="{4AD265BA-2E27-478E-8EE8-307F1E11FC19}" destId="{571EA88F-1E52-4CB8-907A-DEA2B68D8A81}" srcOrd="0" destOrd="0" presId="urn:microsoft.com/office/officeart/2005/8/layout/hierarchy2"/>
    <dgm:cxn modelId="{5E54F079-5BE2-44A9-AEC3-98C50D1CD296}" type="presOf" srcId="{14430D0F-91D0-44AD-849D-22E9CB4E661A}" destId="{68502BB1-FF77-4A14-933C-01FC214E2A43}" srcOrd="1" destOrd="0" presId="urn:microsoft.com/office/officeart/2005/8/layout/hierarchy2"/>
    <dgm:cxn modelId="{72AEFFE9-62DC-4D05-895D-1B1E8A59F104}" srcId="{1EAF3AE7-2CB3-43B3-BB08-FFEFD162D5A9}" destId="{9DB1B8F5-E005-45F8-8FC6-C532ACEBCC0B}" srcOrd="0" destOrd="0" parTransId="{93FBCCBC-A5BB-4505-A700-6D3B2AD75348}" sibTransId="{F2C3DB3D-1B15-4BE9-B048-6DBC74FE3D68}"/>
    <dgm:cxn modelId="{641DCE02-4C2A-47D5-A6CB-AE41E2647C14}" type="presOf" srcId="{7B081508-18D9-479B-9AFE-089CCBC8DC94}" destId="{C88AA113-7A1B-4D91-BC64-73F6D761FBF9}" srcOrd="0" destOrd="0" presId="urn:microsoft.com/office/officeart/2005/8/layout/hierarchy2"/>
    <dgm:cxn modelId="{66749C3A-2586-4BCB-A297-A263A553CE34}" type="presOf" srcId="{9176B66D-50F4-4E8B-A8D4-3024E35ADE97}" destId="{64E7C44E-57BA-4F08-953D-1DE15FC49F25}" srcOrd="0" destOrd="0" presId="urn:microsoft.com/office/officeart/2005/8/layout/hierarchy2"/>
    <dgm:cxn modelId="{06F47E88-2432-48A9-B0FA-EB42A135B22C}" srcId="{4AD265BA-2E27-478E-8EE8-307F1E11FC19}" destId="{7B081508-18D9-479B-9AFE-089CCBC8DC94}" srcOrd="0" destOrd="0" parTransId="{14430D0F-91D0-44AD-849D-22E9CB4E661A}" sibTransId="{B850D22D-2003-4A2A-A08F-CF0F91724561}"/>
    <dgm:cxn modelId="{7CA94B40-5176-458E-86D2-5CBD606E9B5B}" type="presOf" srcId="{14430D0F-91D0-44AD-849D-22E9CB4E661A}" destId="{20C9FEE2-945E-44E2-ADDB-2973542300B1}" srcOrd="0" destOrd="0" presId="urn:microsoft.com/office/officeart/2005/8/layout/hierarchy2"/>
    <dgm:cxn modelId="{775CD24F-A910-4D9A-B949-9777571EBEE9}" type="presOf" srcId="{EA2E1143-E0E1-41DE-87A2-6945C29B19BF}" destId="{621B67A8-B52C-4548-9FAE-4410E35AA096}" srcOrd="0" destOrd="0" presId="urn:microsoft.com/office/officeart/2005/8/layout/hierarchy2"/>
    <dgm:cxn modelId="{F8E96C1C-933F-4F74-8434-48FBA80B2FA3}" type="presOf" srcId="{9DB1B8F5-E005-45F8-8FC6-C532ACEBCC0B}" destId="{CF661B1F-D8CD-4FDA-BF92-559E7CC8649A}" srcOrd="0" destOrd="0" presId="urn:microsoft.com/office/officeart/2005/8/layout/hierarchy2"/>
    <dgm:cxn modelId="{85D5775E-3DCD-4EEC-9F9D-BC98182670E9}" type="presOf" srcId="{93FBCCBC-A5BB-4505-A700-6D3B2AD75348}" destId="{DC0605E3-662F-4E9D-AA9B-75EEBF22DA7B}" srcOrd="1" destOrd="0" presId="urn:microsoft.com/office/officeart/2005/8/layout/hierarchy2"/>
    <dgm:cxn modelId="{1B37D05B-F62E-4426-9316-458657D4B522}" type="presOf" srcId="{7A1C1EFF-8E03-4C18-914B-1E3A7AFB9053}" destId="{CDAA88D8-1FE7-4DDD-98CC-EE14231E1D41}" srcOrd="0" destOrd="0" presId="urn:microsoft.com/office/officeart/2005/8/layout/hierarchy2"/>
    <dgm:cxn modelId="{E61F4BAC-7447-47CA-BF49-A05FAD005521}" srcId="{EA2E1143-E0E1-41DE-87A2-6945C29B19BF}" destId="{4AD265BA-2E27-478E-8EE8-307F1E11FC19}" srcOrd="0" destOrd="0" parTransId="{7A1C1EFF-8E03-4C18-914B-1E3A7AFB9053}" sibTransId="{3094EA87-1FBB-40EA-8C1C-E542E71BC984}"/>
    <dgm:cxn modelId="{3D9C0515-28D4-46DF-A7CD-7C14BD300C29}" type="presParOf" srcId="{A69DB00B-7A05-4034-B029-8BAA1E29A777}" destId="{18649638-2E7B-48E7-B2A4-99D7F305FC3F}" srcOrd="0" destOrd="0" presId="urn:microsoft.com/office/officeart/2005/8/layout/hierarchy2"/>
    <dgm:cxn modelId="{9F97AE01-0241-4D8F-AB13-B2D4E02343C2}" type="presParOf" srcId="{18649638-2E7B-48E7-B2A4-99D7F305FC3F}" destId="{621B67A8-B52C-4548-9FAE-4410E35AA096}" srcOrd="0" destOrd="0" presId="urn:microsoft.com/office/officeart/2005/8/layout/hierarchy2"/>
    <dgm:cxn modelId="{BC4DD48F-38B5-4FE6-A3DB-DB50672206F1}" type="presParOf" srcId="{18649638-2E7B-48E7-B2A4-99D7F305FC3F}" destId="{994C5FB5-4BDD-4ECC-9855-6342DACCFA1F}" srcOrd="1" destOrd="0" presId="urn:microsoft.com/office/officeart/2005/8/layout/hierarchy2"/>
    <dgm:cxn modelId="{C980BD20-F471-4185-9AD6-15C41A79BCDA}" type="presParOf" srcId="{994C5FB5-4BDD-4ECC-9855-6342DACCFA1F}" destId="{CDAA88D8-1FE7-4DDD-98CC-EE14231E1D41}" srcOrd="0" destOrd="0" presId="urn:microsoft.com/office/officeart/2005/8/layout/hierarchy2"/>
    <dgm:cxn modelId="{3B48F115-DCEF-4623-82E6-B39C6B9353B9}" type="presParOf" srcId="{CDAA88D8-1FE7-4DDD-98CC-EE14231E1D41}" destId="{88587BE2-3C2E-4596-BCC4-FC7A6D703E80}" srcOrd="0" destOrd="0" presId="urn:microsoft.com/office/officeart/2005/8/layout/hierarchy2"/>
    <dgm:cxn modelId="{158E0574-6C63-414A-82B8-8F3BCF9BFA6E}" type="presParOf" srcId="{994C5FB5-4BDD-4ECC-9855-6342DACCFA1F}" destId="{057D54B5-3E2B-40D0-856F-5A1B07983C8D}" srcOrd="1" destOrd="0" presId="urn:microsoft.com/office/officeart/2005/8/layout/hierarchy2"/>
    <dgm:cxn modelId="{4E4DA460-A927-4326-973A-26B3773E1714}" type="presParOf" srcId="{057D54B5-3E2B-40D0-856F-5A1B07983C8D}" destId="{571EA88F-1E52-4CB8-907A-DEA2B68D8A81}" srcOrd="0" destOrd="0" presId="urn:microsoft.com/office/officeart/2005/8/layout/hierarchy2"/>
    <dgm:cxn modelId="{E3B0E682-96D5-475F-9894-6857FC661363}" type="presParOf" srcId="{057D54B5-3E2B-40D0-856F-5A1B07983C8D}" destId="{6C11AA90-719A-48FA-A672-31DA1FAF9B7E}" srcOrd="1" destOrd="0" presId="urn:microsoft.com/office/officeart/2005/8/layout/hierarchy2"/>
    <dgm:cxn modelId="{FCFB00F3-572A-444F-8522-67A8113CCE2A}" type="presParOf" srcId="{6C11AA90-719A-48FA-A672-31DA1FAF9B7E}" destId="{20C9FEE2-945E-44E2-ADDB-2973542300B1}" srcOrd="0" destOrd="0" presId="urn:microsoft.com/office/officeart/2005/8/layout/hierarchy2"/>
    <dgm:cxn modelId="{C5EEE975-A008-428A-A0BC-47CB5542E427}" type="presParOf" srcId="{20C9FEE2-945E-44E2-ADDB-2973542300B1}" destId="{68502BB1-FF77-4A14-933C-01FC214E2A43}" srcOrd="0" destOrd="0" presId="urn:microsoft.com/office/officeart/2005/8/layout/hierarchy2"/>
    <dgm:cxn modelId="{E66977BC-1DDD-4AD9-BC65-8E06F004BBEF}" type="presParOf" srcId="{6C11AA90-719A-48FA-A672-31DA1FAF9B7E}" destId="{153DD6F9-17E7-4FE3-B4BE-AFFF12590933}" srcOrd="1" destOrd="0" presId="urn:microsoft.com/office/officeart/2005/8/layout/hierarchy2"/>
    <dgm:cxn modelId="{5174FB9A-4042-4B38-B0A6-878F6312A01E}" type="presParOf" srcId="{153DD6F9-17E7-4FE3-B4BE-AFFF12590933}" destId="{C88AA113-7A1B-4D91-BC64-73F6D761FBF9}" srcOrd="0" destOrd="0" presId="urn:microsoft.com/office/officeart/2005/8/layout/hierarchy2"/>
    <dgm:cxn modelId="{646EE0B6-05B7-40E3-832D-5EF8EE400726}" type="presParOf" srcId="{153DD6F9-17E7-4FE3-B4BE-AFFF12590933}" destId="{01E55C00-D213-44EF-B64E-E3CBA2499C1A}" srcOrd="1" destOrd="0" presId="urn:microsoft.com/office/officeart/2005/8/layout/hierarchy2"/>
    <dgm:cxn modelId="{42629D14-B5F3-4A1E-BCD0-25D7751489F4}" type="presParOf" srcId="{994C5FB5-4BDD-4ECC-9855-6342DACCFA1F}" destId="{28720BFE-4D11-4480-B4DB-F8D6C54506CE}" srcOrd="2" destOrd="0" presId="urn:microsoft.com/office/officeart/2005/8/layout/hierarchy2"/>
    <dgm:cxn modelId="{575E6BC4-C6B8-44E8-8BC3-3644161ABB38}" type="presParOf" srcId="{28720BFE-4D11-4480-B4DB-F8D6C54506CE}" destId="{4AC81623-24A1-4B5D-AC95-A65D042A5FBD}" srcOrd="0" destOrd="0" presId="urn:microsoft.com/office/officeart/2005/8/layout/hierarchy2"/>
    <dgm:cxn modelId="{3A1F6FD8-498D-41D4-B40E-D655172BA7EC}" type="presParOf" srcId="{994C5FB5-4BDD-4ECC-9855-6342DACCFA1F}" destId="{8BDA9F57-9CEF-4565-8880-AA01EA73DF02}" srcOrd="3" destOrd="0" presId="urn:microsoft.com/office/officeart/2005/8/layout/hierarchy2"/>
    <dgm:cxn modelId="{481E0651-32F8-4847-B4AD-C6753FFE7082}" type="presParOf" srcId="{8BDA9F57-9CEF-4565-8880-AA01EA73DF02}" destId="{64E7C44E-57BA-4F08-953D-1DE15FC49F25}" srcOrd="0" destOrd="0" presId="urn:microsoft.com/office/officeart/2005/8/layout/hierarchy2"/>
    <dgm:cxn modelId="{EB03C51E-3B69-455C-87BB-C03E76054B97}" type="presParOf" srcId="{8BDA9F57-9CEF-4565-8880-AA01EA73DF02}" destId="{C76BE4A5-D5E6-4A9A-910F-592CDF17636F}" srcOrd="1" destOrd="0" presId="urn:microsoft.com/office/officeart/2005/8/layout/hierarchy2"/>
    <dgm:cxn modelId="{EB6F3CB6-4DEB-474A-9C69-B6B35A705811}" type="presParOf" srcId="{994C5FB5-4BDD-4ECC-9855-6342DACCFA1F}" destId="{96409969-3B70-461A-8ABA-99AACAD839B0}" srcOrd="4" destOrd="0" presId="urn:microsoft.com/office/officeart/2005/8/layout/hierarchy2"/>
    <dgm:cxn modelId="{90F1B6A1-7ACC-48D5-ACE5-1726EB4E2157}" type="presParOf" srcId="{96409969-3B70-461A-8ABA-99AACAD839B0}" destId="{F22F82C0-95D8-4862-BC9F-AB850AF5AC42}" srcOrd="0" destOrd="0" presId="urn:microsoft.com/office/officeart/2005/8/layout/hierarchy2"/>
    <dgm:cxn modelId="{924225B8-68A5-40B3-A9A9-0DCC26F299CC}" type="presParOf" srcId="{994C5FB5-4BDD-4ECC-9855-6342DACCFA1F}" destId="{C3A2E8E5-4D22-4C2D-8379-7940E83F561B}" srcOrd="5" destOrd="0" presId="urn:microsoft.com/office/officeart/2005/8/layout/hierarchy2"/>
    <dgm:cxn modelId="{2F817377-CAFE-4E42-95CB-28BD690E6BB6}" type="presParOf" srcId="{C3A2E8E5-4D22-4C2D-8379-7940E83F561B}" destId="{63E1AE03-86CA-4C35-9803-58E4323E083F}" srcOrd="0" destOrd="0" presId="urn:microsoft.com/office/officeart/2005/8/layout/hierarchy2"/>
    <dgm:cxn modelId="{D266268A-C8BE-407C-BDAB-30638D2067DC}" type="presParOf" srcId="{C3A2E8E5-4D22-4C2D-8379-7940E83F561B}" destId="{5C21644E-7099-4305-BCF1-D08922C25F57}" srcOrd="1" destOrd="0" presId="urn:microsoft.com/office/officeart/2005/8/layout/hierarchy2"/>
    <dgm:cxn modelId="{A713FADF-0E2C-48E3-A126-1A471CFA5C71}" type="presParOf" srcId="{5C21644E-7099-4305-BCF1-D08922C25F57}" destId="{92F5C4BE-7F88-41DB-9A3D-C2825F64B9DC}" srcOrd="0" destOrd="0" presId="urn:microsoft.com/office/officeart/2005/8/layout/hierarchy2"/>
    <dgm:cxn modelId="{501DE1CE-65E5-424A-BAC9-04693B037E06}" type="presParOf" srcId="{92F5C4BE-7F88-41DB-9A3D-C2825F64B9DC}" destId="{DC0605E3-662F-4E9D-AA9B-75EEBF22DA7B}" srcOrd="0" destOrd="0" presId="urn:microsoft.com/office/officeart/2005/8/layout/hierarchy2"/>
    <dgm:cxn modelId="{4B694A10-DD41-4C8D-A4D4-DC51F805E760}" type="presParOf" srcId="{5C21644E-7099-4305-BCF1-D08922C25F57}" destId="{73D5093B-6D6A-4194-BE60-0E340CBAE9A6}" srcOrd="1" destOrd="0" presId="urn:microsoft.com/office/officeart/2005/8/layout/hierarchy2"/>
    <dgm:cxn modelId="{740EA796-8040-41A2-9337-376223139E4C}" type="presParOf" srcId="{73D5093B-6D6A-4194-BE60-0E340CBAE9A6}" destId="{CF661B1F-D8CD-4FDA-BF92-559E7CC8649A}" srcOrd="0" destOrd="0" presId="urn:microsoft.com/office/officeart/2005/8/layout/hierarchy2"/>
    <dgm:cxn modelId="{1B90A763-0160-43FF-A9F9-D225D748F93C}" type="presParOf" srcId="{73D5093B-6D6A-4194-BE60-0E340CBAE9A6}" destId="{6D5D95AD-BDA5-4968-805E-39AB54914673}"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D8C02C-4E6C-455A-8433-C359A9A7560C}" type="datetimeFigureOut">
              <a:rPr lang="en-US" smtClean="0"/>
              <a:pPr/>
              <a:t>12/10/2015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23CAF9-4C6A-4CF4-8887-4629ACF81F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endParaRPr lang="en-US" altLang="el-GR" dirty="0" smtClean="0">
              <a:latin typeface="Arial" panose="020B0604020202020204" pitchFamily="34" charset="0"/>
            </a:endParaRPr>
          </a:p>
        </p:txBody>
      </p:sp>
      <p:sp>
        <p:nvSpPr>
          <p:cNvPr id="49156"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DB24F8E-E08E-48E4-B718-A667D413BBBF}" type="slidenum">
              <a:rPr lang="it-IT" altLang="el-GR"/>
              <a:pPr/>
              <a:t>27</a:t>
            </a:fld>
            <a:endParaRPr lang="it-IT" altLang="el-GR"/>
          </a:p>
        </p:txBody>
      </p:sp>
    </p:spTree>
    <p:extLst>
      <p:ext uri="{BB962C8B-B14F-4D97-AF65-F5344CB8AC3E}">
        <p14:creationId xmlns="" xmlns:p14="http://schemas.microsoft.com/office/powerpoint/2010/main" val="3097803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CAC4179-85CF-4AD6-9101-A50D6DB0C4BA}" type="slidenum">
              <a:rPr lang="en-US" smtClean="0">
                <a:latin typeface="Times New Roman" charset="0"/>
              </a:rPr>
              <a:pPr/>
              <a:t>39</a:t>
            </a:fld>
            <a:endParaRPr lang="en-US" smtClean="0">
              <a:latin typeface="Times New Roman" charset="0"/>
            </a:endParaRPr>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z="1300" smtClean="0">
                <a:latin typeface="Times New Roman" charset="0"/>
              </a:rPr>
              <a:t>You will often see the 7 pillars of clinical governance expressed in some form of temple effect. </a:t>
            </a:r>
          </a:p>
          <a:p>
            <a:pPr eaLnBrk="1" hangingPunct="1">
              <a:spcBef>
                <a:spcPct val="0"/>
              </a:spcBef>
            </a:pPr>
            <a:endParaRPr lang="en-GB" sz="1300" smtClean="0">
              <a:latin typeface="Times New Roman" charset="0"/>
            </a:endParaRPr>
          </a:p>
          <a:p>
            <a:pPr eaLnBrk="1" hangingPunct="1">
              <a:spcBef>
                <a:spcPct val="0"/>
              </a:spcBef>
            </a:pPr>
            <a:r>
              <a:rPr lang="en-GB" sz="1300" smtClean="0">
                <a:latin typeface="Times New Roman" charset="0"/>
              </a:rPr>
              <a:t>Consider each of the following and decide whether you think they impact on you - </a:t>
            </a:r>
          </a:p>
          <a:p>
            <a:pPr eaLnBrk="1" hangingPunct="1">
              <a:spcBef>
                <a:spcPct val="0"/>
              </a:spcBef>
            </a:pPr>
            <a:endParaRPr lang="en-GB" sz="1300" smtClean="0">
              <a:latin typeface="Times New Roman" charset="0"/>
            </a:endParaRPr>
          </a:p>
          <a:p>
            <a:pPr eaLnBrk="1" hangingPunct="1">
              <a:spcBef>
                <a:spcPct val="0"/>
              </a:spcBef>
            </a:pPr>
            <a:r>
              <a:rPr lang="en-GB" sz="1300" smtClean="0">
                <a:latin typeface="Times New Roman" charset="0"/>
              </a:rPr>
              <a:t>Clinical Effectiveness  		- systems awareness</a:t>
            </a:r>
          </a:p>
          <a:p>
            <a:pPr eaLnBrk="1" hangingPunct="1">
              <a:spcBef>
                <a:spcPct val="0"/>
              </a:spcBef>
            </a:pPr>
            <a:r>
              <a:rPr lang="en-GB" sz="1300" smtClean="0">
                <a:latin typeface="Times New Roman" charset="0"/>
              </a:rPr>
              <a:t>Risk Management			- teamwork and keeping your eyes and minds open </a:t>
            </a:r>
          </a:p>
          <a:p>
            <a:pPr eaLnBrk="1" hangingPunct="1">
              <a:spcBef>
                <a:spcPct val="0"/>
              </a:spcBef>
            </a:pPr>
            <a:r>
              <a:rPr lang="en-GB" sz="1300" smtClean="0">
                <a:latin typeface="Times New Roman" charset="0"/>
              </a:rPr>
              <a:t>Patient experience			- teamwork, don’t be afraid of working with the public – they are not always against us.</a:t>
            </a:r>
          </a:p>
          <a:p>
            <a:pPr eaLnBrk="1" hangingPunct="1">
              <a:spcBef>
                <a:spcPct val="0"/>
              </a:spcBef>
            </a:pPr>
            <a:r>
              <a:rPr lang="en-GB" sz="1300" smtClean="0">
                <a:latin typeface="Times New Roman" charset="0"/>
              </a:rPr>
              <a:t>Communication effectiveness	- communication	</a:t>
            </a:r>
          </a:p>
          <a:p>
            <a:pPr eaLnBrk="1" hangingPunct="1">
              <a:spcBef>
                <a:spcPct val="0"/>
              </a:spcBef>
            </a:pPr>
            <a:r>
              <a:rPr lang="en-GB" sz="1300" smtClean="0">
                <a:latin typeface="Times New Roman" charset="0"/>
              </a:rPr>
              <a:t>Strategic effectiveness		- ownership</a:t>
            </a:r>
          </a:p>
          <a:p>
            <a:pPr eaLnBrk="1" hangingPunct="1">
              <a:spcBef>
                <a:spcPct val="0"/>
              </a:spcBef>
            </a:pPr>
            <a:r>
              <a:rPr lang="en-GB" sz="1300" smtClean="0">
                <a:latin typeface="Times New Roman" charset="0"/>
              </a:rPr>
              <a:t>Learning effectiveness		- ownership, understanding that we are always learning and that we often don’t know the full 						picture – go back to the stained glass window, we need other pieces to make sense of it all.</a:t>
            </a:r>
          </a:p>
          <a:p>
            <a:pPr eaLnBrk="1" hangingPunct="1">
              <a:spcBef>
                <a:spcPct val="0"/>
              </a:spcBef>
            </a:pPr>
            <a:r>
              <a:rPr lang="en-GB" sz="1300" smtClean="0">
                <a:latin typeface="Times New Roman" charset="0"/>
              </a:rPr>
              <a:t>					I also believe that the NHS is so huge now that we cannot be expert in every field  </a:t>
            </a:r>
          </a:p>
          <a:p>
            <a:pPr eaLnBrk="1" hangingPunct="1">
              <a:spcBef>
                <a:spcPct val="0"/>
              </a:spcBef>
            </a:pPr>
            <a:r>
              <a:rPr lang="en-GB" sz="1300" smtClean="0">
                <a:latin typeface="Times New Roman" charset="0"/>
              </a:rPr>
              <a:t>Resource effectiveness		- leadership good leadership will improve the working environment if you are a manager, it is </a:t>
            </a:r>
          </a:p>
          <a:p>
            <a:pPr eaLnBrk="1" hangingPunct="1">
              <a:spcBef>
                <a:spcPct val="0"/>
              </a:spcBef>
            </a:pPr>
            <a:r>
              <a:rPr lang="en-GB" sz="1300" smtClean="0">
                <a:latin typeface="Times New Roman" charset="0"/>
              </a:rPr>
              <a:t>					your responsibility to ensure CG is incorporated into your area.</a:t>
            </a:r>
          </a:p>
          <a:p>
            <a:pPr eaLnBrk="1" hangingPunct="1">
              <a:spcBef>
                <a:spcPct val="0"/>
              </a:spcBef>
            </a:pPr>
            <a:endParaRPr lang="en-GB" sz="1300" smtClean="0">
              <a:latin typeface="Times New Roman" charset="0"/>
            </a:endParaRPr>
          </a:p>
          <a:p>
            <a:pPr eaLnBrk="1" hangingPunct="1">
              <a:spcBef>
                <a:spcPct val="0"/>
              </a:spcBef>
            </a:pPr>
            <a:r>
              <a:rPr lang="en-GB" sz="1300" smtClean="0">
                <a:latin typeface="Times New Roman" charset="0"/>
              </a:rPr>
              <a:t>These are joined by the </a:t>
            </a:r>
            <a:r>
              <a:rPr lang="en-GB" sz="1300" b="1" smtClean="0">
                <a:latin typeface="Times New Roman" charset="0"/>
              </a:rPr>
              <a:t>patient – professional partnership</a:t>
            </a:r>
          </a:p>
          <a:p>
            <a:pPr eaLnBrk="1" hangingPunct="1">
              <a:spcBef>
                <a:spcPct val="0"/>
              </a:spcBef>
            </a:pPr>
            <a:endParaRPr lang="en-GB" sz="1300" b="1" smtClean="0">
              <a:latin typeface="Times New Roman" charset="0"/>
            </a:endParaRPr>
          </a:p>
          <a:p>
            <a:pPr eaLnBrk="1" hangingPunct="1">
              <a:spcBef>
                <a:spcPct val="0"/>
              </a:spcBef>
            </a:pPr>
            <a:r>
              <a:rPr lang="en-GB" sz="1300" b="1" smtClean="0">
                <a:latin typeface="Times New Roman" charset="0"/>
              </a:rPr>
              <a:t>The patients are not going to go away.</a:t>
            </a:r>
            <a:endParaRPr lang="en-US" sz="1300" b="1" smtClean="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667A6AC0-C140-493A-8F45-056275E4F70A}" type="slidenum">
              <a:rPr lang="fr-FR" smtClean="0"/>
              <a:pPr/>
              <a:t>44</a:t>
            </a:fld>
            <a:endParaRPr lang="fr-FR"/>
          </a:p>
        </p:txBody>
      </p:sp>
    </p:spTree>
    <p:extLst>
      <p:ext uri="{BB962C8B-B14F-4D97-AF65-F5344CB8AC3E}">
        <p14:creationId xmlns="" xmlns:p14="http://schemas.microsoft.com/office/powerpoint/2010/main" val="619731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8A89194-45E9-4CBA-8F51-FCC2752E9538}" type="datetimeFigureOut">
              <a:rPr lang="en-US" smtClean="0"/>
              <a:pPr/>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D3F3-287A-4ED7-AFEB-5CEA26824745}"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A89194-45E9-4CBA-8F51-FCC2752E9538}" type="datetimeFigureOut">
              <a:rPr lang="en-US" smtClean="0"/>
              <a:pPr/>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D3F3-287A-4ED7-AFEB-5CEA268247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A89194-45E9-4CBA-8F51-FCC2752E9538}" type="datetimeFigureOut">
              <a:rPr lang="en-US" smtClean="0"/>
              <a:pPr/>
              <a:t>12/10/2015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712CD3F3-287A-4ED7-AFEB-5CEA2682474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2954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371600" y="25146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5334000" y="2514600"/>
            <a:ext cx="3810000" cy="4114800"/>
          </a:xfrm>
        </p:spPr>
        <p:txBody>
          <a:bodyPr rtlCol="0">
            <a:normAutofit/>
          </a:bodyPr>
          <a:lstStyle/>
          <a:p>
            <a:pPr lvl="0"/>
            <a:endParaRPr lang="en-GB" noProof="0" dirty="0" smtClean="0"/>
          </a:p>
        </p:txBody>
      </p:sp>
      <p:sp>
        <p:nvSpPr>
          <p:cNvPr id="5" name="Rectangle 15"/>
          <p:cNvSpPr>
            <a:spLocks noGrp="1" noChangeArrowheads="1"/>
          </p:cNvSpPr>
          <p:nvPr>
            <p:ph type="ftr" sz="quarter" idx="10"/>
          </p:nvPr>
        </p:nvSpPr>
        <p:spPr/>
        <p:txBody>
          <a:bodyPr/>
          <a:lstStyle>
            <a:lvl1pPr>
              <a:defRPr/>
            </a:lvl1pPr>
          </a:lstStyle>
          <a:p>
            <a:pPr>
              <a:defRPr/>
            </a:pPr>
            <a:endParaRPr lang="en-US"/>
          </a:p>
        </p:txBody>
      </p:sp>
      <p:sp>
        <p:nvSpPr>
          <p:cNvPr id="6" name="Rectangle 16"/>
          <p:cNvSpPr>
            <a:spLocks noGrp="1" noChangeArrowheads="1"/>
          </p:cNvSpPr>
          <p:nvPr>
            <p:ph type="sldNum" sz="quarter" idx="11"/>
          </p:nvPr>
        </p:nvSpPr>
        <p:spPr/>
        <p:txBody>
          <a:bodyPr/>
          <a:lstStyle>
            <a:lvl1pPr>
              <a:defRPr/>
            </a:lvl1pPr>
          </a:lstStyle>
          <a:p>
            <a:pPr>
              <a:defRPr/>
            </a:pPr>
            <a:fld id="{73C13255-358D-4292-97A1-785422633F35}"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SmartArt Placeholder 2"/>
          <p:cNvSpPr>
            <a:spLocks noGrp="1"/>
          </p:cNvSpPr>
          <p:nvPr>
            <p:ph type="dgm" idx="1"/>
          </p:nvPr>
        </p:nvSpPr>
        <p:spPr>
          <a:xfrm>
            <a:off x="457200" y="1600200"/>
            <a:ext cx="8229600" cy="4525963"/>
          </a:xfrm>
        </p:spPr>
        <p:txBody>
          <a:bodyPr rtlCol="0">
            <a:normAutofit/>
          </a:bodyPr>
          <a:lstStyle/>
          <a:p>
            <a:pPr lvl="0"/>
            <a:endParaRPr lang="en-GB" noProof="0" dirty="0" smtClean="0"/>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25AB75DE-B76D-4FDB-93DF-F42C610CE34B}" type="slidenum">
              <a:rPr lang="en-GB"/>
              <a:pPr>
                <a:defRPr/>
              </a:pPr>
              <a:t>‹#›</a:t>
            </a:fld>
            <a:endParaRPr lang="en-GB"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A89194-45E9-4CBA-8F51-FCC2752E9538}" type="datetimeFigureOut">
              <a:rPr lang="en-US" smtClean="0"/>
              <a:pPr/>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D3F3-287A-4ED7-AFEB-5CEA268247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8A89194-45E9-4CBA-8F51-FCC2752E9538}" type="datetimeFigureOut">
              <a:rPr lang="en-US" smtClean="0"/>
              <a:pPr/>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D3F3-287A-4ED7-AFEB-5CEA2682474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A89194-45E9-4CBA-8F51-FCC2752E9538}" type="datetimeFigureOut">
              <a:rPr lang="en-US" smtClean="0"/>
              <a:pPr/>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D3F3-287A-4ED7-AFEB-5CEA268247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8A89194-45E9-4CBA-8F51-FCC2752E9538}" type="datetimeFigureOut">
              <a:rPr lang="en-US" smtClean="0"/>
              <a:pPr/>
              <a:t>12/10/2015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2CD3F3-287A-4ED7-AFEB-5CEA268247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8A89194-45E9-4CBA-8F51-FCC2752E9538}" type="datetimeFigureOut">
              <a:rPr lang="en-US" smtClean="0"/>
              <a:pPr/>
              <a:t>12/10/2015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2CD3F3-287A-4ED7-AFEB-5CEA268247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A89194-45E9-4CBA-8F51-FCC2752E9538}" type="datetimeFigureOut">
              <a:rPr lang="en-US" smtClean="0"/>
              <a:pPr/>
              <a:t>12/10/2015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2CD3F3-287A-4ED7-AFEB-5CEA268247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A89194-45E9-4CBA-8F51-FCC2752E9538}" type="datetimeFigureOut">
              <a:rPr lang="en-US" smtClean="0"/>
              <a:pPr/>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D3F3-287A-4ED7-AFEB-5CEA26824745}"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8A89194-45E9-4CBA-8F51-FCC2752E9538}" type="datetimeFigureOut">
              <a:rPr lang="en-US" smtClean="0"/>
              <a:pPr/>
              <a:t>12/10/2015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712CD3F3-287A-4ED7-AFEB-5CEA2682474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8A89194-45E9-4CBA-8F51-FCC2752E9538}" type="datetimeFigureOut">
              <a:rPr lang="en-US" smtClean="0"/>
              <a:pPr/>
              <a:t>12/10/2015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12CD3F3-287A-4ED7-AFEB-5CEA268247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9.xml.rels><?xml version="1.0" encoding="UTF-8" standalone="yes"?>
<Relationships xmlns="http://schemas.openxmlformats.org/package/2006/relationships"><Relationship Id="rId3" Type="http://schemas.openxmlformats.org/officeDocument/2006/relationships/image" Target="file:///C:\WINDOWS\Desktop\Pillars.jpg"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http://www.lawles.com/images/pillars.jpg" TargetMode="Externa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13.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13.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13.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
            </a:r>
            <a:r>
              <a:rPr lang="en-US" sz="6000" dirty="0" smtClean="0">
                <a:latin typeface="Harlow Solid Italic" pitchFamily="82" charset="0"/>
              </a:rPr>
              <a:t>When things go wrong</a:t>
            </a:r>
            <a:r>
              <a:rPr lang="en-US" sz="6000" dirty="0" smtClean="0"/>
              <a:t>’</a:t>
            </a:r>
            <a:endParaRPr lang="en-US" sz="6000" dirty="0"/>
          </a:p>
        </p:txBody>
      </p:sp>
      <p:pic>
        <p:nvPicPr>
          <p:cNvPr id="41985" name="Picture 1" descr="C:\Users\dell\Pictures\thinking.jpg"/>
          <p:cNvPicPr>
            <a:picLocks noChangeAspect="1" noChangeArrowheads="1"/>
          </p:cNvPicPr>
          <p:nvPr/>
        </p:nvPicPr>
        <p:blipFill>
          <a:blip r:embed="rId2"/>
          <a:srcRect/>
          <a:stretch>
            <a:fillRect/>
          </a:stretch>
        </p:blipFill>
        <p:spPr bwMode="auto">
          <a:xfrm>
            <a:off x="0" y="4114800"/>
            <a:ext cx="9144000" cy="2514599"/>
          </a:xfrm>
          <a:prstGeom prst="rect">
            <a:avLst/>
          </a:prstGeom>
          <a:noFill/>
        </p:spPr>
      </p:pic>
      <p:sp>
        <p:nvSpPr>
          <p:cNvPr id="6" name="Subtitle 2"/>
          <p:cNvSpPr>
            <a:spLocks noGrp="1"/>
          </p:cNvSpPr>
          <p:nvPr>
            <p:ph type="subTitle" idx="1"/>
          </p:nvPr>
        </p:nvSpPr>
        <p:spPr/>
        <p:txBody>
          <a:bodyPr>
            <a:normAutofit/>
          </a:bodyPr>
          <a:lstStyle/>
          <a:p>
            <a:r>
              <a:rPr lang="en-US" sz="2800" dirty="0" smtClean="0"/>
              <a:t>Dr </a:t>
            </a:r>
            <a:r>
              <a:rPr lang="en-US" sz="2800" dirty="0" err="1" smtClean="0"/>
              <a:t>Efunbo</a:t>
            </a:r>
            <a:r>
              <a:rPr lang="en-US" sz="2800" dirty="0" smtClean="0"/>
              <a:t> </a:t>
            </a:r>
            <a:r>
              <a:rPr lang="en-US" sz="2800" dirty="0" err="1" smtClean="0"/>
              <a:t>Dosekun</a:t>
            </a:r>
            <a:endParaRPr lang="en-US" sz="2800" dirty="0" smtClean="0"/>
          </a:p>
          <a:p>
            <a:r>
              <a:rPr lang="en-US" sz="2800" dirty="0" smtClean="0"/>
              <a:t>CEO- Outreach Hospital Group</a:t>
            </a:r>
          </a:p>
          <a:p>
            <a:r>
              <a:rPr lang="en-US" sz="2800" dirty="0" smtClean="0"/>
              <a:t>10/12/15</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Stages of Disclosure</a:t>
            </a:r>
            <a:endParaRPr lang="en-U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5302" name="Picture 6" descr="http://image.slidesharecdn.com/medicalerror-150129042311-conversion-gate02/95/medical-error-case-study-20-638.jpg?cb=1422505650"/>
          <p:cNvPicPr>
            <a:picLocks noChangeAspect="1" noChangeArrowheads="1"/>
          </p:cNvPicPr>
          <p:nvPr/>
        </p:nvPicPr>
        <p:blipFill>
          <a:blip r:embed="rId2"/>
          <a:srcRect/>
          <a:stretch>
            <a:fillRect/>
          </a:stretch>
        </p:blipFill>
        <p:spPr bwMode="auto">
          <a:xfrm>
            <a:off x="0" y="-304800"/>
            <a:ext cx="9448800" cy="71628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               Apology</a:t>
            </a:r>
            <a:endParaRPr lang="en-US" dirty="0"/>
          </a:p>
        </p:txBody>
      </p:sp>
      <p:graphicFrame>
        <p:nvGraphicFramePr>
          <p:cNvPr id="4" name="Content Placeholder 3"/>
          <p:cNvGraphicFramePr>
            <a:graphicFrameLocks noGrp="1"/>
          </p:cNvGraphicFramePr>
          <p:nvPr>
            <p:ph idx="1"/>
          </p:nvPr>
        </p:nvGraphicFramePr>
        <p:xfrm>
          <a:off x="609600" y="1752600"/>
          <a:ext cx="85344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When to disclose</a:t>
            </a:r>
            <a:endParaRPr lang="en-U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Analysis</a:t>
            </a:r>
            <a:endParaRPr lang="en-U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Medical Error</a:t>
            </a:r>
            <a:endParaRPr lang="en-US" dirty="0"/>
          </a:p>
        </p:txBody>
      </p:sp>
      <p:graphicFrame>
        <p:nvGraphicFramePr>
          <p:cNvPr id="4" name="Content Placeholder 3"/>
          <p:cNvGraphicFramePr>
            <a:graphicFrameLocks noGrp="1"/>
          </p:cNvGraphicFramePr>
          <p:nvPr>
            <p:ph idx="1"/>
          </p:nvPr>
        </p:nvGraphicFramePr>
        <p:xfrm>
          <a:off x="457200" y="1524000"/>
          <a:ext cx="8229600" cy="5029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Proverbs still hold good</a:t>
            </a:r>
            <a:endParaRPr lang="en-U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fontAlgn="auto" hangingPunct="1">
              <a:spcAft>
                <a:spcPts val="0"/>
              </a:spcAft>
              <a:defRPr/>
            </a:pPr>
            <a:r>
              <a:rPr lang="en-GB" dirty="0" smtClean="0">
                <a:solidFill>
                  <a:schemeClr val="accent1">
                    <a:satMod val="150000"/>
                  </a:schemeClr>
                </a:solidFill>
              </a:rPr>
              <a:t>To Err is human-</a:t>
            </a:r>
            <a:r>
              <a:rPr lang="en-GB" dirty="0" err="1" smtClean="0">
                <a:solidFill>
                  <a:schemeClr val="accent1">
                    <a:satMod val="150000"/>
                  </a:schemeClr>
                </a:solidFill>
              </a:rPr>
              <a:t>Instituite</a:t>
            </a:r>
            <a:r>
              <a:rPr lang="en-GB" dirty="0" smtClean="0">
                <a:solidFill>
                  <a:schemeClr val="accent1">
                    <a:satMod val="150000"/>
                  </a:schemeClr>
                </a:solidFill>
              </a:rPr>
              <a:t> of Medicine 1999</a:t>
            </a:r>
            <a:endParaRPr lang="en-GB" dirty="0">
              <a:solidFill>
                <a:schemeClr val="accent1">
                  <a:satMod val="150000"/>
                </a:schemeClr>
              </a:solidFill>
            </a:endParaRPr>
          </a:p>
        </p:txBody>
      </p:sp>
      <p:sp>
        <p:nvSpPr>
          <p:cNvPr id="34819" name="Content Placeholder 1"/>
          <p:cNvSpPr>
            <a:spLocks noGrp="1"/>
          </p:cNvSpPr>
          <p:nvPr>
            <p:ph idx="1"/>
          </p:nvPr>
        </p:nvSpPr>
        <p:spPr/>
        <p:txBody>
          <a:bodyPr/>
          <a:lstStyle/>
          <a:p>
            <a:pPr eaLnBrk="1" hangingPunct="1"/>
            <a:r>
              <a:rPr lang="en-GB" sz="4000" dirty="0" smtClean="0"/>
              <a:t>Adverse events in 1 in 25 to 1 in 30 of hospitalised cases in USA</a:t>
            </a:r>
          </a:p>
          <a:p>
            <a:pPr eaLnBrk="1" hangingPunct="1"/>
            <a:r>
              <a:rPr lang="en-GB" sz="4000" dirty="0" smtClean="0"/>
              <a:t>1 In 9 to 1 in 12 die</a:t>
            </a:r>
          </a:p>
          <a:p>
            <a:pPr eaLnBrk="1" hangingPunct="1"/>
            <a:r>
              <a:rPr lang="en-GB" sz="4000" dirty="0" smtClean="0"/>
              <a:t>50% 0f adverse deaths preventable</a:t>
            </a:r>
          </a:p>
          <a:p>
            <a:pPr eaLnBrk="1" hangingPunct="1"/>
            <a:r>
              <a:rPr lang="en-GB" sz="4000" dirty="0" smtClean="0"/>
              <a:t>44,000-98,000 die each year</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endParaRPr lang="en-US"/>
          </a:p>
        </p:txBody>
      </p:sp>
      <p:pic>
        <p:nvPicPr>
          <p:cNvPr id="4" name="Picture 4" descr="http://player.slideplayer.com/1/6890/data/images/img11.jpg"/>
          <p:cNvPicPr>
            <a:picLocks noChangeAspect="1" noChangeArrowheads="1"/>
          </p:cNvPicPr>
          <p:nvPr/>
        </p:nvPicPr>
        <p:blipFill>
          <a:blip r:embed="rId2"/>
          <a:srcRect/>
          <a:stretch>
            <a:fillRect/>
          </a:stretch>
        </p:blipFill>
        <p:spPr bwMode="auto">
          <a:xfrm>
            <a:off x="0" y="228600"/>
            <a:ext cx="9982199" cy="76962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Causation of patient safety incident</a:t>
            </a:r>
            <a:endParaRPr lang="en-U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Synonyms</a:t>
            </a:r>
            <a:endParaRPr lang="en-U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provider performance</a:t>
            </a:r>
            <a:endParaRPr lang="en-U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in Medical Performance</a:t>
            </a:r>
            <a:endParaRPr lang="en-U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of Conduct-MDCN</a:t>
            </a:r>
            <a:endParaRPr lang="en-US" dirty="0"/>
          </a:p>
        </p:txBody>
      </p:sp>
      <p:graphicFrame>
        <p:nvGraphicFramePr>
          <p:cNvPr id="4" name="Content Placeholder 3"/>
          <p:cNvGraphicFramePr>
            <a:graphicFrameLocks noGrp="1"/>
          </p:cNvGraphicFramePr>
          <p:nvPr>
            <p:ph idx="1"/>
          </p:nvPr>
        </p:nvGraphicFramePr>
        <p:xfrm>
          <a:off x="457200" y="1524000"/>
          <a:ext cx="8229600" cy="5181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Negligence</a:t>
            </a:r>
            <a:endParaRPr lang="en-US" dirty="0"/>
          </a:p>
        </p:txBody>
      </p:sp>
      <p:sp>
        <p:nvSpPr>
          <p:cNvPr id="3" name="Content Placeholder 2"/>
          <p:cNvSpPr>
            <a:spLocks noGrp="1"/>
          </p:cNvSpPr>
          <p:nvPr>
            <p:ph idx="1"/>
          </p:nvPr>
        </p:nvSpPr>
        <p:spPr/>
        <p:txBody>
          <a:bodyPr/>
          <a:lstStyle/>
          <a:p>
            <a:pPr>
              <a:buNone/>
            </a:pPr>
            <a:endParaRPr lang="en-US" dirty="0"/>
          </a:p>
        </p:txBody>
      </p:sp>
      <p:sp>
        <p:nvSpPr>
          <p:cNvPr id="4" name="Rectangle 3"/>
          <p:cNvSpPr/>
          <p:nvPr/>
        </p:nvSpPr>
        <p:spPr>
          <a:xfrm>
            <a:off x="762000" y="1371600"/>
            <a:ext cx="7848600" cy="5693866"/>
          </a:xfrm>
          <a:prstGeom prst="rect">
            <a:avLst/>
          </a:prstGeom>
        </p:spPr>
        <p:txBody>
          <a:bodyPr wrap="square">
            <a:spAutoFit/>
          </a:bodyPr>
          <a:lstStyle/>
          <a:p>
            <a:r>
              <a:rPr lang="en-US" sz="2800" dirty="0" smtClean="0"/>
              <a:t>In the Nigerian case of Diamond Bank Ltd v Partnership </a:t>
            </a:r>
            <a:r>
              <a:rPr lang="en-US" sz="2800" dirty="0" err="1" smtClean="0"/>
              <a:t>Investmentco</a:t>
            </a:r>
            <a:r>
              <a:rPr lang="en-US" sz="2800" dirty="0" smtClean="0"/>
              <a:t> Ltd, 32 the Supreme Court of Nigeria defined negligence thus: “(Negligence is generally defined as the failure to exercise the standard of care that a reasonable prudent person would have exercised in a similar situation; any conduct that falls below the legal standard established to protect others against unreasonable risk of harm..” per </a:t>
            </a:r>
            <a:r>
              <a:rPr lang="en-US" sz="2800" dirty="0" err="1" smtClean="0"/>
              <a:t>Ogbuagu</a:t>
            </a:r>
            <a:r>
              <a:rPr lang="en-US" sz="2800" dirty="0" smtClean="0"/>
              <a:t> JSC pp 52-53” Negligence is a question of fact and each case depend upon its own </a:t>
            </a:r>
            <a:r>
              <a:rPr lang="en-US" sz="2800" dirty="0" err="1" smtClean="0"/>
              <a:t>perculair</a:t>
            </a:r>
            <a:r>
              <a:rPr lang="en-US" sz="2800" dirty="0" smtClean="0"/>
              <a:t> facts and circumstances. </a:t>
            </a:r>
            <a:r>
              <a:rPr lang="en-US" sz="2800" dirty="0" err="1" smtClean="0"/>
              <a:t>Babalola</a:t>
            </a:r>
            <a:r>
              <a:rPr lang="en-US" sz="2800" dirty="0" smtClean="0"/>
              <a:t> </a:t>
            </a:r>
            <a:r>
              <a:rPr lang="en-US" sz="2800" dirty="0" err="1" smtClean="0"/>
              <a:t>Abegunde</a:t>
            </a:r>
            <a:r>
              <a:rPr lang="en-US" sz="2800" dirty="0" smtClean="0"/>
              <a:t> AJHSS Vol1-3,Nov 2013</a:t>
            </a:r>
            <a:endParaRPr 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Medical Negligence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Medical negligence law covers the consequences for medical practitioner’s non-exercise of appropriate care and rights of patients when a medical practitioner makes an error or fails to provide an acceptable level of care in the execution of his duty. This is called “fault liability”. Negligence has been defined by Baron Alderson in the case of Blyth v Birmingham Water Works as: “ the omission to do something which a reasonable man would do or doing something which a reasonable or prudent man would not do.”34. </a:t>
            </a:r>
            <a:r>
              <a:rPr lang="en-US" dirty="0" err="1" smtClean="0"/>
              <a:t>Babalola</a:t>
            </a:r>
            <a:r>
              <a:rPr lang="en-US" dirty="0" smtClean="0"/>
              <a:t> </a:t>
            </a:r>
            <a:r>
              <a:rPr lang="en-US" dirty="0" err="1" smtClean="0"/>
              <a:t>Abegunde</a:t>
            </a:r>
            <a:r>
              <a:rPr lang="en-US" dirty="0" smtClean="0"/>
              <a:t> AJHSS Vol1-3,Nov 2013</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Negligence</a:t>
            </a:r>
            <a:endParaRPr lang="en-US" dirty="0"/>
          </a:p>
        </p:txBody>
      </p:sp>
      <p:sp>
        <p:nvSpPr>
          <p:cNvPr id="5" name="Content Placeholder 4"/>
          <p:cNvSpPr>
            <a:spLocks noGrp="1"/>
          </p:cNvSpPr>
          <p:nvPr>
            <p:ph idx="1"/>
          </p:nvPr>
        </p:nvSpPr>
        <p:spPr/>
        <p:txBody>
          <a:bodyPr/>
          <a:lstStyle/>
          <a:p>
            <a:r>
              <a:rPr lang="en-US" dirty="0" smtClean="0"/>
              <a:t>Registrar of British Colombia 2004</a:t>
            </a:r>
          </a:p>
          <a:p>
            <a:r>
              <a:rPr lang="en-US" dirty="0" smtClean="0"/>
              <a:t>Only 1% of complaints rose to the level of disciplinary action.</a:t>
            </a:r>
          </a:p>
          <a:p>
            <a:pPr>
              <a:buNone/>
            </a:pPr>
            <a:endParaRPr lang="en-US" dirty="0" smtClean="0"/>
          </a:p>
          <a:p>
            <a:r>
              <a:rPr lang="en-US" dirty="0" smtClean="0"/>
              <a:t>Virtually all those actions were related to conduct violation. In the past 12yrs no case has come to discipline on grounds of medical errors alone</a:t>
            </a:r>
          </a:p>
          <a:p>
            <a:pPr>
              <a:buNone/>
            </a:pPr>
            <a:r>
              <a:rPr lang="en-US" dirty="0" err="1" smtClean="0"/>
              <a:t>Seland</a:t>
            </a:r>
            <a:r>
              <a:rPr lang="en-US" dirty="0" smtClean="0"/>
              <a:t> 2004</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Mistakes in medical practice</a:t>
            </a:r>
            <a:endParaRPr lang="en-US" dirty="0"/>
          </a:p>
        </p:txBody>
      </p:sp>
      <p:graphicFrame>
        <p:nvGraphicFramePr>
          <p:cNvPr id="5" name="Content Placeholder 4"/>
          <p:cNvGraphicFramePr>
            <a:graphicFrameLocks noGrp="1"/>
          </p:cNvGraphicFramePr>
          <p:nvPr>
            <p:ph idx="1"/>
          </p:nvPr>
        </p:nvGraphicFramePr>
        <p:xfrm>
          <a:off x="457200" y="1524002"/>
          <a:ext cx="8229600" cy="5333998"/>
        </p:xfrm>
        <a:graphic>
          <a:graphicData uri="http://schemas.openxmlformats.org/drawingml/2006/table">
            <a:tbl>
              <a:tblPr firstRow="1" bandRow="1">
                <a:tableStyleId>{5C22544A-7EE6-4342-B048-85BDC9FD1C3A}</a:tableStyleId>
              </a:tblPr>
              <a:tblGrid>
                <a:gridCol w="609600"/>
                <a:gridCol w="4876800"/>
                <a:gridCol w="2743200"/>
              </a:tblGrid>
              <a:tr h="458096">
                <a:tc>
                  <a:txBody>
                    <a:bodyPr/>
                    <a:lstStyle/>
                    <a:p>
                      <a:endParaRPr lang="en-US" dirty="0"/>
                    </a:p>
                  </a:txBody>
                  <a:tcPr/>
                </a:tc>
                <a:tc>
                  <a:txBody>
                    <a:bodyPr/>
                    <a:lstStyle/>
                    <a:p>
                      <a:r>
                        <a:rPr lang="en-US" dirty="0" smtClean="0"/>
                        <a:t>ERROR</a:t>
                      </a:r>
                      <a:endParaRPr lang="en-US" dirty="0"/>
                    </a:p>
                  </a:txBody>
                  <a:tcPr/>
                </a:tc>
                <a:tc>
                  <a:txBody>
                    <a:bodyPr/>
                    <a:lstStyle/>
                    <a:p>
                      <a:r>
                        <a:rPr lang="en-US" dirty="0" smtClean="0"/>
                        <a:t>EXAMPLE</a:t>
                      </a:r>
                      <a:endParaRPr lang="en-US" dirty="0"/>
                    </a:p>
                  </a:txBody>
                  <a:tcPr/>
                </a:tc>
              </a:tr>
              <a:tr h="458096">
                <a:tc>
                  <a:txBody>
                    <a:bodyPr/>
                    <a:lstStyle/>
                    <a:p>
                      <a:r>
                        <a:rPr lang="en-US" dirty="0" smtClean="0"/>
                        <a:t>1</a:t>
                      </a:r>
                      <a:endParaRPr lang="en-US" dirty="0"/>
                    </a:p>
                  </a:txBody>
                  <a:tcPr/>
                </a:tc>
                <a:tc>
                  <a:txBody>
                    <a:bodyPr/>
                    <a:lstStyle/>
                    <a:p>
                      <a:r>
                        <a:rPr lang="en-US" sz="2000" dirty="0" smtClean="0"/>
                        <a:t>Diagnosis or evaluation</a:t>
                      </a:r>
                      <a:endParaRPr lang="en-US" sz="2000" dirty="0"/>
                    </a:p>
                  </a:txBody>
                  <a:tcPr/>
                </a:tc>
                <a:tc>
                  <a:txBody>
                    <a:bodyPr/>
                    <a:lstStyle/>
                    <a:p>
                      <a:r>
                        <a:rPr lang="en-US" sz="2000" dirty="0" smtClean="0"/>
                        <a:t>Missed Diagnosis</a:t>
                      </a:r>
                      <a:endParaRPr lang="en-US" sz="2000" dirty="0"/>
                    </a:p>
                  </a:txBody>
                  <a:tcPr/>
                </a:tc>
              </a:tr>
              <a:tr h="790687">
                <a:tc>
                  <a:txBody>
                    <a:bodyPr/>
                    <a:lstStyle/>
                    <a:p>
                      <a:r>
                        <a:rPr lang="en-US" dirty="0" smtClean="0"/>
                        <a:t>2</a:t>
                      </a:r>
                      <a:endParaRPr lang="en-US" dirty="0"/>
                    </a:p>
                  </a:txBody>
                  <a:tcPr/>
                </a:tc>
                <a:tc>
                  <a:txBody>
                    <a:bodyPr/>
                    <a:lstStyle/>
                    <a:p>
                      <a:r>
                        <a:rPr lang="en-US" sz="2000" dirty="0" smtClean="0"/>
                        <a:t>Medical Decision making</a:t>
                      </a:r>
                      <a:endParaRPr lang="en-US" sz="2000" dirty="0"/>
                    </a:p>
                  </a:txBody>
                  <a:tcPr/>
                </a:tc>
                <a:tc>
                  <a:txBody>
                    <a:bodyPr/>
                    <a:lstStyle/>
                    <a:p>
                      <a:r>
                        <a:rPr lang="en-US" sz="2000" dirty="0" smtClean="0"/>
                        <a:t>Inappropriate premature discharge</a:t>
                      </a:r>
                      <a:endParaRPr lang="en-US" sz="2000" dirty="0"/>
                    </a:p>
                  </a:txBody>
                  <a:tcPr/>
                </a:tc>
              </a:tr>
              <a:tr h="458096">
                <a:tc>
                  <a:txBody>
                    <a:bodyPr/>
                    <a:lstStyle/>
                    <a:p>
                      <a:r>
                        <a:rPr lang="en-US" dirty="0" smtClean="0"/>
                        <a:t>3</a:t>
                      </a:r>
                      <a:endParaRPr lang="en-US" dirty="0"/>
                    </a:p>
                  </a:txBody>
                  <a:tcPr/>
                </a:tc>
                <a:tc>
                  <a:txBody>
                    <a:bodyPr/>
                    <a:lstStyle/>
                    <a:p>
                      <a:r>
                        <a:rPr lang="en-US" sz="2000" dirty="0" smtClean="0"/>
                        <a:t>Treatment</a:t>
                      </a:r>
                      <a:endParaRPr lang="en-US" sz="2000" dirty="0"/>
                    </a:p>
                  </a:txBody>
                  <a:tcPr/>
                </a:tc>
                <a:tc>
                  <a:txBody>
                    <a:bodyPr/>
                    <a:lstStyle/>
                    <a:p>
                      <a:r>
                        <a:rPr lang="en-US" sz="2000" dirty="0" smtClean="0"/>
                        <a:t>Delay in Treatment</a:t>
                      </a:r>
                      <a:endParaRPr lang="en-US" sz="2000" dirty="0"/>
                    </a:p>
                  </a:txBody>
                  <a:tcPr/>
                </a:tc>
              </a:tr>
              <a:tr h="790687">
                <a:tc>
                  <a:txBody>
                    <a:bodyPr/>
                    <a:lstStyle/>
                    <a:p>
                      <a:r>
                        <a:rPr lang="en-US" dirty="0" smtClean="0"/>
                        <a:t>4</a:t>
                      </a:r>
                      <a:endParaRPr lang="en-US" dirty="0"/>
                    </a:p>
                  </a:txBody>
                  <a:tcPr/>
                </a:tc>
                <a:tc>
                  <a:txBody>
                    <a:bodyPr/>
                    <a:lstStyle/>
                    <a:p>
                      <a:r>
                        <a:rPr lang="en-US" sz="2000" dirty="0" smtClean="0"/>
                        <a:t>Medication</a:t>
                      </a:r>
                      <a:endParaRPr lang="en-US" sz="2000" dirty="0"/>
                    </a:p>
                  </a:txBody>
                  <a:tcPr/>
                </a:tc>
                <a:tc>
                  <a:txBody>
                    <a:bodyPr/>
                    <a:lstStyle/>
                    <a:p>
                      <a:r>
                        <a:rPr lang="en-US" sz="2000" dirty="0" smtClean="0"/>
                        <a:t>Wrong dosage or drug/expired drug</a:t>
                      </a:r>
                      <a:endParaRPr lang="en-US" sz="2000" dirty="0"/>
                    </a:p>
                  </a:txBody>
                  <a:tcPr/>
                </a:tc>
              </a:tr>
              <a:tr h="458096">
                <a:tc>
                  <a:txBody>
                    <a:bodyPr/>
                    <a:lstStyle/>
                    <a:p>
                      <a:r>
                        <a:rPr lang="en-US" dirty="0" smtClean="0"/>
                        <a:t>5</a:t>
                      </a:r>
                      <a:endParaRPr lang="en-US" dirty="0"/>
                    </a:p>
                  </a:txBody>
                  <a:tcPr/>
                </a:tc>
                <a:tc>
                  <a:txBody>
                    <a:bodyPr/>
                    <a:lstStyle/>
                    <a:p>
                      <a:r>
                        <a:rPr lang="en-US" sz="2000" dirty="0" smtClean="0"/>
                        <a:t>Inadequate supervision</a:t>
                      </a:r>
                      <a:endParaRPr lang="en-US" sz="2000" dirty="0"/>
                    </a:p>
                  </a:txBody>
                  <a:tcPr/>
                </a:tc>
                <a:tc>
                  <a:txBody>
                    <a:bodyPr/>
                    <a:lstStyle/>
                    <a:p>
                      <a:r>
                        <a:rPr lang="en-US" sz="2000" dirty="0" smtClean="0"/>
                        <a:t>Failure to review plan</a:t>
                      </a:r>
                      <a:endParaRPr lang="en-US" sz="2000" dirty="0"/>
                    </a:p>
                  </a:txBody>
                  <a:tcPr/>
                </a:tc>
              </a:tr>
              <a:tr h="1129553">
                <a:tc>
                  <a:txBody>
                    <a:bodyPr/>
                    <a:lstStyle/>
                    <a:p>
                      <a:r>
                        <a:rPr lang="en-US" dirty="0" smtClean="0"/>
                        <a:t>6</a:t>
                      </a:r>
                      <a:endParaRPr lang="en-US" dirty="0"/>
                    </a:p>
                  </a:txBody>
                  <a:tcPr/>
                </a:tc>
                <a:tc>
                  <a:txBody>
                    <a:bodyPr/>
                    <a:lstStyle/>
                    <a:p>
                      <a:r>
                        <a:rPr lang="en-US" sz="2000" dirty="0" smtClean="0"/>
                        <a:t>Faulty Communication</a:t>
                      </a:r>
                      <a:endParaRPr lang="en-US" sz="2000" dirty="0"/>
                    </a:p>
                  </a:txBody>
                  <a:tcPr/>
                </a:tc>
                <a:tc>
                  <a:txBody>
                    <a:bodyPr/>
                    <a:lstStyle/>
                    <a:p>
                      <a:r>
                        <a:rPr lang="en-US" sz="2000" dirty="0" smtClean="0"/>
                        <a:t>Poor </a:t>
                      </a:r>
                      <a:r>
                        <a:rPr lang="en-US" sz="2000" dirty="0" err="1" smtClean="0"/>
                        <a:t>intrateam</a:t>
                      </a:r>
                      <a:r>
                        <a:rPr lang="en-US" sz="2000" dirty="0" smtClean="0"/>
                        <a:t> communication/poor patient communication</a:t>
                      </a:r>
                      <a:endParaRPr lang="en-US" sz="2000" dirty="0"/>
                    </a:p>
                  </a:txBody>
                  <a:tcPr/>
                </a:tc>
              </a:tr>
              <a:tr h="790687">
                <a:tc>
                  <a:txBody>
                    <a:bodyPr/>
                    <a:lstStyle/>
                    <a:p>
                      <a:r>
                        <a:rPr lang="en-US" dirty="0" smtClean="0"/>
                        <a:t>7</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Procedural competence</a:t>
                      </a:r>
                    </a:p>
                    <a:p>
                      <a:endParaRPr lang="en-US" sz="2000" dirty="0"/>
                    </a:p>
                  </a:txBody>
                  <a:tcPr/>
                </a:tc>
                <a:tc>
                  <a:txBody>
                    <a:bodyPr/>
                    <a:lstStyle/>
                    <a:p>
                      <a:r>
                        <a:rPr lang="en-US" sz="2000" dirty="0" smtClean="0"/>
                        <a:t>Faulty technique</a:t>
                      </a:r>
                      <a:endParaRPr lang="en-US" sz="2000"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1601392" y="71438"/>
            <a:ext cx="6236494" cy="781050"/>
          </a:xfrm>
        </p:spPr>
        <p:txBody>
          <a:bodyPr/>
          <a:lstStyle/>
          <a:p>
            <a:r>
              <a:rPr lang="en-GB" altLang="el-GR" sz="3600" dirty="0">
                <a:solidFill>
                  <a:schemeClr val="bg1"/>
                </a:solidFill>
              </a:rPr>
              <a:t> </a:t>
            </a:r>
            <a:r>
              <a:rPr lang="en-GB" altLang="el-GR" sz="3600" dirty="0">
                <a:solidFill>
                  <a:srgbClr val="C00000"/>
                </a:solidFill>
              </a:rPr>
              <a:t>MANY RISKS TO  PATIENTS</a:t>
            </a:r>
            <a:endParaRPr lang="en-US" altLang="el-GR" sz="3600" dirty="0">
              <a:solidFill>
                <a:srgbClr val="C00000"/>
              </a:solidFill>
            </a:endParaRPr>
          </a:p>
        </p:txBody>
      </p:sp>
      <p:sp>
        <p:nvSpPr>
          <p:cNvPr id="8194" name="Text Box 4"/>
          <p:cNvSpPr>
            <a:spLocks noGrp="1" noChangeArrowheads="1"/>
          </p:cNvSpPr>
          <p:nvPr>
            <p:ph sz="quarter" idx="1"/>
          </p:nvPr>
        </p:nvSpPr>
        <p:spPr>
          <a:xfrm>
            <a:off x="0" y="838200"/>
            <a:ext cx="9144000" cy="6026018"/>
          </a:xfrm>
          <a:solidFill>
            <a:schemeClr val="accent1">
              <a:lumMod val="20000"/>
              <a:lumOff val="80000"/>
            </a:schemeClr>
          </a:solidFill>
          <a:extLst/>
        </p:spPr>
        <p:txBody>
          <a:bodyPr/>
          <a:lstStyle/>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lnSpc>
                <a:spcPct val="80000"/>
              </a:lnSpc>
              <a:buNone/>
            </a:pPr>
            <a:endParaRPr altLang="el-GR" sz="800" b="1" dirty="0">
              <a:ea typeface="MS PGothic" panose="020B0600070205080204" pitchFamily="34" charset="-128"/>
            </a:endParaRPr>
          </a:p>
          <a:p>
            <a:pPr marL="342900" indent="-342900" eaLnBrk="0" hangingPunct="0">
              <a:spcBef>
                <a:spcPct val="0"/>
              </a:spcBef>
              <a:buNone/>
            </a:pPr>
            <a:endParaRPr lang="en-US" altLang="el-GR" sz="600" b="1" dirty="0">
              <a:ea typeface="MS PGothic" panose="020B0600070205080204" pitchFamily="34" charset="-128"/>
            </a:endParaRPr>
          </a:p>
        </p:txBody>
      </p:sp>
      <p:sp>
        <p:nvSpPr>
          <p:cNvPr id="8196" name="Text Box 6"/>
          <p:cNvSpPr txBox="1">
            <a:spLocks noChangeArrowheads="1"/>
          </p:cNvSpPr>
          <p:nvPr/>
        </p:nvSpPr>
        <p:spPr bwMode="auto">
          <a:xfrm>
            <a:off x="3452814" y="1222375"/>
            <a:ext cx="1179910" cy="31908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l-GR" sz="1600" b="1">
                <a:solidFill>
                  <a:srgbClr val="000000"/>
                </a:solidFill>
                <a:latin typeface="Tahoma" panose="020B0604030504040204" pitchFamily="34" charset="0"/>
              </a:rPr>
              <a:t>Patient falls</a:t>
            </a:r>
            <a:endParaRPr lang="en-US" altLang="el-GR" b="1"/>
          </a:p>
        </p:txBody>
      </p:sp>
      <p:sp>
        <p:nvSpPr>
          <p:cNvPr id="8197" name="Text Box 7"/>
          <p:cNvSpPr txBox="1">
            <a:spLocks noChangeArrowheads="1"/>
          </p:cNvSpPr>
          <p:nvPr/>
        </p:nvSpPr>
        <p:spPr bwMode="auto">
          <a:xfrm>
            <a:off x="1535906" y="5065713"/>
            <a:ext cx="1039416" cy="6477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a:r>
              <a:rPr lang="en-GB" altLang="el-GR" sz="1600" b="1">
                <a:solidFill>
                  <a:srgbClr val="000000"/>
                </a:solidFill>
                <a:latin typeface="Tahoma" panose="020B0604030504040204" pitchFamily="34" charset="0"/>
              </a:rPr>
              <a:t>Counterfeit</a:t>
            </a:r>
          </a:p>
          <a:p>
            <a:pPr algn="r"/>
            <a:r>
              <a:rPr lang="en-GB" altLang="el-GR" sz="1600" b="1">
                <a:solidFill>
                  <a:srgbClr val="000000"/>
                </a:solidFill>
                <a:latin typeface="Tahoma" panose="020B0604030504040204" pitchFamily="34" charset="0"/>
              </a:rPr>
              <a:t>drugs</a:t>
            </a:r>
            <a:endParaRPr lang="en-US" altLang="el-GR" b="1"/>
          </a:p>
        </p:txBody>
      </p:sp>
      <p:sp>
        <p:nvSpPr>
          <p:cNvPr id="8198" name="Freeform 9"/>
          <p:cNvSpPr>
            <a:spLocks/>
          </p:cNvSpPr>
          <p:nvPr/>
        </p:nvSpPr>
        <p:spPr bwMode="auto">
          <a:xfrm>
            <a:off x="2558654" y="1352552"/>
            <a:ext cx="3990975" cy="4803775"/>
          </a:xfrm>
          <a:custGeom>
            <a:avLst/>
            <a:gdLst>
              <a:gd name="T0" fmla="*/ 243883204 w 4182243"/>
              <a:gd name="T1" fmla="*/ 266640642 h 3707550"/>
              <a:gd name="T2" fmla="*/ 177733254 w 4182243"/>
              <a:gd name="T3" fmla="*/ 267841287 h 3707550"/>
              <a:gd name="T4" fmla="*/ 125405670 w 4182243"/>
              <a:gd name="T5" fmla="*/ 204207693 h 3707550"/>
              <a:gd name="T6" fmla="*/ 134291470 w 4182243"/>
              <a:gd name="T7" fmla="*/ 94949847 h 3707550"/>
              <a:gd name="T8" fmla="*/ 229073483 w 4182243"/>
              <a:gd name="T9" fmla="*/ 8504079 h 3707550"/>
              <a:gd name="T10" fmla="*/ 360471814 w 4182243"/>
              <a:gd name="T11" fmla="*/ 43925159 h 3707550"/>
              <a:gd name="T12" fmla="*/ 402452050 w 4182243"/>
              <a:gd name="T13" fmla="*/ 218348188 h 3707550"/>
              <a:gd name="T14" fmla="*/ 336690613 w 4182243"/>
              <a:gd name="T15" fmla="*/ 396309258 h 3707550"/>
              <a:gd name="T16" fmla="*/ 148113885 w 4182243"/>
              <a:gd name="T17" fmla="*/ 428726382 h 3707550"/>
              <a:gd name="T18" fmla="*/ 45433314 w 4182243"/>
              <a:gd name="T19" fmla="*/ 339879406 h 3707550"/>
              <a:gd name="T20" fmla="*/ 5594708 w 4182243"/>
              <a:gd name="T21" fmla="*/ 212554953 h 3707550"/>
              <a:gd name="T22" fmla="*/ 11864706 w 4182243"/>
              <a:gd name="T23" fmla="*/ 97351128 h 3707550"/>
              <a:gd name="T24" fmla="*/ 31264886 w 4182243"/>
              <a:gd name="T25" fmla="*/ 43265387 h 37075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82243" h="3707550">
                <a:moveTo>
                  <a:pt x="2509694" y="2256363"/>
                </a:moveTo>
                <a:cubicBezTo>
                  <a:pt x="2394547" y="2258056"/>
                  <a:pt x="2032174" y="2354576"/>
                  <a:pt x="1828974" y="2266523"/>
                </a:cubicBezTo>
                <a:cubicBezTo>
                  <a:pt x="1625774" y="2178470"/>
                  <a:pt x="1365001" y="1971883"/>
                  <a:pt x="1290494" y="1728043"/>
                </a:cubicBezTo>
                <a:cubicBezTo>
                  <a:pt x="1215987" y="1484203"/>
                  <a:pt x="1204134" y="1079496"/>
                  <a:pt x="1381934" y="803483"/>
                </a:cubicBezTo>
                <a:cubicBezTo>
                  <a:pt x="1559734" y="527470"/>
                  <a:pt x="1969374" y="143926"/>
                  <a:pt x="2357294" y="71963"/>
                </a:cubicBezTo>
                <a:cubicBezTo>
                  <a:pt x="2745214" y="0"/>
                  <a:pt x="3412096" y="75747"/>
                  <a:pt x="3709456" y="371703"/>
                </a:cubicBezTo>
                <a:cubicBezTo>
                  <a:pt x="4006816" y="667659"/>
                  <a:pt x="4182243" y="1350713"/>
                  <a:pt x="4141456" y="1847703"/>
                </a:cubicBezTo>
                <a:cubicBezTo>
                  <a:pt x="4100669" y="2344693"/>
                  <a:pt x="3900948" y="3056933"/>
                  <a:pt x="3464734" y="3353643"/>
                </a:cubicBezTo>
                <a:cubicBezTo>
                  <a:pt x="3028520" y="3650353"/>
                  <a:pt x="2023707" y="3707550"/>
                  <a:pt x="1524174" y="3627963"/>
                </a:cubicBezTo>
                <a:cubicBezTo>
                  <a:pt x="1024641" y="3548376"/>
                  <a:pt x="711967" y="3181003"/>
                  <a:pt x="467534" y="2876123"/>
                </a:cubicBezTo>
                <a:cubicBezTo>
                  <a:pt x="223101" y="2571243"/>
                  <a:pt x="115146" y="2140733"/>
                  <a:pt x="57573" y="1798680"/>
                </a:cubicBezTo>
                <a:cubicBezTo>
                  <a:pt x="0" y="1456627"/>
                  <a:pt x="78067" y="1062563"/>
                  <a:pt x="122094" y="823803"/>
                </a:cubicBezTo>
                <a:cubicBezTo>
                  <a:pt x="166121" y="585043"/>
                  <a:pt x="280142" y="461471"/>
                  <a:pt x="321733" y="366120"/>
                </a:cubicBezTo>
              </a:path>
            </a:pathLst>
          </a:custGeom>
          <a:noFill/>
          <a:ln w="146050" cap="flat" cmpd="sng">
            <a:solidFill>
              <a:srgbClr val="6C0B04"/>
            </a:solidFill>
            <a:prstDash val="solid"/>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p>
            <a:endParaRPr lang="en-US"/>
          </a:p>
        </p:txBody>
      </p:sp>
      <p:sp>
        <p:nvSpPr>
          <p:cNvPr id="8199" name="Text Box 10"/>
          <p:cNvSpPr txBox="1">
            <a:spLocks noChangeArrowheads="1"/>
          </p:cNvSpPr>
          <p:nvPr/>
        </p:nvSpPr>
        <p:spPr bwMode="auto">
          <a:xfrm>
            <a:off x="1291828" y="2106615"/>
            <a:ext cx="1385888" cy="5413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l-GR" sz="1600" b="1">
                <a:solidFill>
                  <a:srgbClr val="000000"/>
                </a:solidFill>
                <a:latin typeface="Tahoma" panose="020B0604030504040204" pitchFamily="34" charset="0"/>
              </a:rPr>
              <a:t>Misdiagnosis</a:t>
            </a:r>
            <a:endParaRPr lang="en-US" altLang="el-GR" b="1"/>
          </a:p>
        </p:txBody>
      </p:sp>
      <p:sp>
        <p:nvSpPr>
          <p:cNvPr id="8200" name="Text Box 13"/>
          <p:cNvSpPr txBox="1">
            <a:spLocks noChangeArrowheads="1"/>
          </p:cNvSpPr>
          <p:nvPr/>
        </p:nvSpPr>
        <p:spPr bwMode="auto">
          <a:xfrm>
            <a:off x="6109097" y="5484813"/>
            <a:ext cx="1538288" cy="7921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l-GR" sz="1600" b="1">
                <a:solidFill>
                  <a:srgbClr val="000000"/>
                </a:solidFill>
                <a:latin typeface="Tahoma" panose="020B0604030504040204" pitchFamily="34" charset="0"/>
              </a:rPr>
              <a:t>Stress and fatigue of health care staff</a:t>
            </a:r>
            <a:endParaRPr lang="en-US" altLang="el-GR" b="1"/>
          </a:p>
        </p:txBody>
      </p:sp>
      <p:sp>
        <p:nvSpPr>
          <p:cNvPr id="8201" name="Text Box 14"/>
          <p:cNvSpPr txBox="1">
            <a:spLocks noChangeArrowheads="1"/>
          </p:cNvSpPr>
          <p:nvPr/>
        </p:nvSpPr>
        <p:spPr bwMode="auto">
          <a:xfrm>
            <a:off x="3321844" y="4746627"/>
            <a:ext cx="1348979" cy="7921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l-GR" sz="1600" b="1">
                <a:solidFill>
                  <a:srgbClr val="000000"/>
                </a:solidFill>
                <a:latin typeface="Tahoma" panose="020B0604030504040204" pitchFamily="34" charset="0"/>
              </a:rPr>
              <a:t>Poor training of health care staff</a:t>
            </a:r>
          </a:p>
          <a:p>
            <a:endParaRPr lang="en-US" altLang="el-GR" b="1"/>
          </a:p>
        </p:txBody>
      </p:sp>
      <p:sp>
        <p:nvSpPr>
          <p:cNvPr id="8202" name="Text Box 15"/>
          <p:cNvSpPr txBox="1">
            <a:spLocks noChangeArrowheads="1"/>
          </p:cNvSpPr>
          <p:nvPr/>
        </p:nvSpPr>
        <p:spPr bwMode="auto">
          <a:xfrm>
            <a:off x="6594872" y="4589463"/>
            <a:ext cx="1243013" cy="5762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l-GR" sz="1600" b="1">
                <a:solidFill>
                  <a:srgbClr val="000000"/>
                </a:solidFill>
                <a:latin typeface="Tahoma" panose="020B0604030504040204" pitchFamily="34" charset="0"/>
              </a:rPr>
              <a:t>Poor test </a:t>
            </a:r>
          </a:p>
          <a:p>
            <a:r>
              <a:rPr lang="en-GB" altLang="el-GR" sz="1600" b="1">
                <a:solidFill>
                  <a:srgbClr val="000000"/>
                </a:solidFill>
                <a:latin typeface="Tahoma" panose="020B0604030504040204" pitchFamily="34" charset="0"/>
              </a:rPr>
              <a:t>follow-up</a:t>
            </a:r>
            <a:endParaRPr lang="en-US" altLang="el-GR" b="1"/>
          </a:p>
        </p:txBody>
      </p:sp>
      <p:sp>
        <p:nvSpPr>
          <p:cNvPr id="8203" name="Text Box 17"/>
          <p:cNvSpPr txBox="1">
            <a:spLocks noChangeArrowheads="1"/>
          </p:cNvSpPr>
          <p:nvPr/>
        </p:nvSpPr>
        <p:spPr bwMode="auto">
          <a:xfrm>
            <a:off x="4692253" y="5197477"/>
            <a:ext cx="822722" cy="6842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l-GR" sz="1600" b="1">
                <a:solidFill>
                  <a:srgbClr val="000000"/>
                </a:solidFill>
                <a:latin typeface="Tahoma" panose="020B0604030504040204" pitchFamily="34" charset="0"/>
              </a:rPr>
              <a:t>Workload </a:t>
            </a:r>
          </a:p>
          <a:p>
            <a:r>
              <a:rPr lang="en-GB" altLang="el-GR" sz="1600" b="1">
                <a:solidFill>
                  <a:srgbClr val="000000"/>
                </a:solidFill>
                <a:latin typeface="Tahoma" panose="020B0604030504040204" pitchFamily="34" charset="0"/>
              </a:rPr>
              <a:t>pressures</a:t>
            </a:r>
            <a:endParaRPr lang="en-US" altLang="el-GR" sz="1600" b="1"/>
          </a:p>
        </p:txBody>
      </p:sp>
      <p:sp>
        <p:nvSpPr>
          <p:cNvPr id="8204" name="Text Box 18"/>
          <p:cNvSpPr txBox="1">
            <a:spLocks noChangeArrowheads="1"/>
          </p:cNvSpPr>
          <p:nvPr/>
        </p:nvSpPr>
        <p:spPr bwMode="auto">
          <a:xfrm>
            <a:off x="3982641" y="3165476"/>
            <a:ext cx="1538288" cy="7905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l-GR" sz="1600" b="1">
                <a:solidFill>
                  <a:srgbClr val="000000"/>
                </a:solidFill>
                <a:latin typeface="Tahoma" panose="020B0604030504040204" pitchFamily="34" charset="0"/>
              </a:rPr>
              <a:t>Health care-associated infection</a:t>
            </a:r>
            <a:endParaRPr lang="en-US" altLang="el-GR" b="1"/>
          </a:p>
        </p:txBody>
      </p:sp>
      <p:sp>
        <p:nvSpPr>
          <p:cNvPr id="8205" name="Text Box 19"/>
          <p:cNvSpPr txBox="1">
            <a:spLocks noChangeArrowheads="1"/>
          </p:cNvSpPr>
          <p:nvPr/>
        </p:nvSpPr>
        <p:spPr bwMode="auto">
          <a:xfrm>
            <a:off x="6673453" y="2516190"/>
            <a:ext cx="1032272" cy="64928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l-GR" sz="1600" b="1">
                <a:solidFill>
                  <a:srgbClr val="000000"/>
                </a:solidFill>
                <a:latin typeface="Tahoma" panose="020B0604030504040204" pitchFamily="34" charset="0"/>
              </a:rPr>
              <a:t>Unsafe  injections</a:t>
            </a:r>
            <a:endParaRPr lang="en-US" altLang="el-GR" b="1"/>
          </a:p>
        </p:txBody>
      </p:sp>
      <p:sp>
        <p:nvSpPr>
          <p:cNvPr id="8206" name="Text Box 20"/>
          <p:cNvSpPr txBox="1">
            <a:spLocks noChangeArrowheads="1"/>
          </p:cNvSpPr>
          <p:nvPr/>
        </p:nvSpPr>
        <p:spPr bwMode="auto">
          <a:xfrm>
            <a:off x="6511530" y="1382713"/>
            <a:ext cx="1231106" cy="6477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l-GR" sz="1600" b="1">
                <a:solidFill>
                  <a:srgbClr val="000000"/>
                </a:solidFill>
                <a:latin typeface="Tahoma" panose="020B0604030504040204" pitchFamily="34" charset="0"/>
              </a:rPr>
              <a:t>Unsafe  use of medical equipment</a:t>
            </a:r>
            <a:endParaRPr lang="en-US" altLang="el-GR" b="1"/>
          </a:p>
        </p:txBody>
      </p:sp>
      <p:sp>
        <p:nvSpPr>
          <p:cNvPr id="8207" name="AutoShape 22"/>
          <p:cNvSpPr>
            <a:spLocks noChangeArrowheads="1"/>
          </p:cNvSpPr>
          <p:nvPr/>
        </p:nvSpPr>
        <p:spPr bwMode="auto">
          <a:xfrm rot="215098">
            <a:off x="4112420" y="1458915"/>
            <a:ext cx="669131" cy="638175"/>
          </a:xfrm>
          <a:prstGeom prst="irregularSeal2">
            <a:avLst/>
          </a:prstGeom>
          <a:solidFill>
            <a:srgbClr val="F62F1A"/>
          </a:solidFill>
          <a:ln w="9525" algn="in">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GB" altLang="el-GR"/>
          </a:p>
        </p:txBody>
      </p:sp>
      <p:grpSp>
        <p:nvGrpSpPr>
          <p:cNvPr id="3" name="Group 23"/>
          <p:cNvGrpSpPr>
            <a:grpSpLocks/>
          </p:cNvGrpSpPr>
          <p:nvPr/>
        </p:nvGrpSpPr>
        <p:grpSpPr bwMode="auto">
          <a:xfrm>
            <a:off x="4179094" y="5611815"/>
            <a:ext cx="742950" cy="915987"/>
            <a:chOff x="104237577" y="112307775"/>
            <a:chExt cx="374400" cy="468000"/>
          </a:xfrm>
        </p:grpSpPr>
        <p:sp>
          <p:nvSpPr>
            <p:cNvPr id="8236" name="AutoShape 24"/>
            <p:cNvSpPr>
              <a:spLocks noChangeArrowheads="1"/>
            </p:cNvSpPr>
            <p:nvPr/>
          </p:nvSpPr>
          <p:spPr bwMode="auto">
            <a:xfrm>
              <a:off x="104237577" y="112307775"/>
              <a:ext cx="374400" cy="468000"/>
            </a:xfrm>
            <a:prstGeom prst="irregularSeal2">
              <a:avLst/>
            </a:prstGeom>
            <a:solidFill>
              <a:srgbClr val="6C0B04"/>
            </a:solidFill>
            <a:ln w="9525" algn="in">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GB" altLang="el-GR"/>
            </a:p>
          </p:txBody>
        </p:sp>
        <p:sp>
          <p:nvSpPr>
            <p:cNvPr id="8237" name="AutoShape 25"/>
            <p:cNvSpPr>
              <a:spLocks noChangeArrowheads="1"/>
            </p:cNvSpPr>
            <p:nvPr/>
          </p:nvSpPr>
          <p:spPr bwMode="auto">
            <a:xfrm rot="215098">
              <a:off x="104273577" y="112373682"/>
              <a:ext cx="334553" cy="331200"/>
            </a:xfrm>
            <a:prstGeom prst="irregularSeal2">
              <a:avLst/>
            </a:prstGeom>
            <a:solidFill>
              <a:srgbClr val="F62F1A"/>
            </a:solidFill>
            <a:ln w="9525" algn="in">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GB" altLang="el-GR"/>
            </a:p>
          </p:txBody>
        </p:sp>
      </p:grpSp>
      <p:grpSp>
        <p:nvGrpSpPr>
          <p:cNvPr id="4" name="Group 29"/>
          <p:cNvGrpSpPr>
            <a:grpSpLocks/>
          </p:cNvGrpSpPr>
          <p:nvPr/>
        </p:nvGrpSpPr>
        <p:grpSpPr bwMode="auto">
          <a:xfrm rot="215098">
            <a:off x="2524126" y="3805240"/>
            <a:ext cx="564356" cy="568325"/>
            <a:chOff x="101828953" y="110575311"/>
            <a:chExt cx="478553" cy="403200"/>
          </a:xfrm>
        </p:grpSpPr>
        <p:sp>
          <p:nvSpPr>
            <p:cNvPr id="8234" name="AutoShape 30"/>
            <p:cNvSpPr>
              <a:spLocks noChangeArrowheads="1"/>
            </p:cNvSpPr>
            <p:nvPr/>
          </p:nvSpPr>
          <p:spPr bwMode="auto">
            <a:xfrm>
              <a:off x="101828953" y="110575311"/>
              <a:ext cx="478553" cy="403200"/>
            </a:xfrm>
            <a:prstGeom prst="irregularSeal2">
              <a:avLst/>
            </a:prstGeom>
            <a:solidFill>
              <a:srgbClr val="6C0B04"/>
            </a:solidFill>
            <a:ln w="9525" algn="in">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GB" altLang="el-GR"/>
            </a:p>
          </p:txBody>
        </p:sp>
        <p:sp>
          <p:nvSpPr>
            <p:cNvPr id="8235" name="AutoShape 31"/>
            <p:cNvSpPr>
              <a:spLocks noChangeArrowheads="1"/>
            </p:cNvSpPr>
            <p:nvPr/>
          </p:nvSpPr>
          <p:spPr bwMode="auto">
            <a:xfrm>
              <a:off x="101897831" y="110606114"/>
              <a:ext cx="334553" cy="331200"/>
            </a:xfrm>
            <a:prstGeom prst="irregularSeal2">
              <a:avLst/>
            </a:prstGeom>
            <a:solidFill>
              <a:srgbClr val="F62F1A"/>
            </a:solidFill>
            <a:ln w="9525" algn="in">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GB" altLang="el-GR"/>
            </a:p>
          </p:txBody>
        </p:sp>
      </p:grpSp>
      <p:sp>
        <p:nvSpPr>
          <p:cNvPr id="8210" name="AutoShape 32"/>
          <p:cNvSpPr>
            <a:spLocks noChangeArrowheads="1"/>
          </p:cNvSpPr>
          <p:nvPr/>
        </p:nvSpPr>
        <p:spPr bwMode="auto">
          <a:xfrm rot="215098">
            <a:off x="3351610" y="2114552"/>
            <a:ext cx="671513" cy="682625"/>
          </a:xfrm>
          <a:prstGeom prst="irregularSeal2">
            <a:avLst/>
          </a:prstGeom>
          <a:solidFill>
            <a:srgbClr val="FF0101"/>
          </a:solidFill>
          <a:ln w="9525" algn="in">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GB" altLang="el-GR"/>
          </a:p>
        </p:txBody>
      </p:sp>
      <p:sp>
        <p:nvSpPr>
          <p:cNvPr id="8211" name="AutoShape 33"/>
          <p:cNvSpPr>
            <a:spLocks noChangeArrowheads="1"/>
          </p:cNvSpPr>
          <p:nvPr/>
        </p:nvSpPr>
        <p:spPr bwMode="auto">
          <a:xfrm rot="215098">
            <a:off x="2351485" y="2033588"/>
            <a:ext cx="636984" cy="735012"/>
          </a:xfrm>
          <a:prstGeom prst="irregularSeal2">
            <a:avLst/>
          </a:prstGeom>
          <a:solidFill>
            <a:srgbClr val="F62F1A"/>
          </a:solidFill>
          <a:ln w="9525" algn="in">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GB" altLang="el-GR"/>
          </a:p>
        </p:txBody>
      </p:sp>
      <p:grpSp>
        <p:nvGrpSpPr>
          <p:cNvPr id="5" name="Group 35"/>
          <p:cNvGrpSpPr>
            <a:grpSpLocks/>
          </p:cNvGrpSpPr>
          <p:nvPr/>
        </p:nvGrpSpPr>
        <p:grpSpPr bwMode="auto">
          <a:xfrm rot="7483012">
            <a:off x="4650383" y="993577"/>
            <a:ext cx="1096962" cy="560784"/>
            <a:chOff x="104796150" y="107699775"/>
            <a:chExt cx="701040" cy="475200"/>
          </a:xfrm>
        </p:grpSpPr>
        <p:sp>
          <p:nvSpPr>
            <p:cNvPr id="8232" name="Freeform 36"/>
            <p:cNvSpPr>
              <a:spLocks/>
            </p:cNvSpPr>
            <p:nvPr/>
          </p:nvSpPr>
          <p:spPr bwMode="auto">
            <a:xfrm rot="2226512">
              <a:off x="104796150" y="107842152"/>
              <a:ext cx="701040" cy="146842"/>
            </a:xfrm>
            <a:custGeom>
              <a:avLst/>
              <a:gdLst>
                <a:gd name="T0" fmla="*/ 0 w 701040"/>
                <a:gd name="T1" fmla="*/ 71120 h 146842"/>
                <a:gd name="T2" fmla="*/ 40640 w 701040"/>
                <a:gd name="T3" fmla="*/ 50800 h 146842"/>
                <a:gd name="T4" fmla="*/ 71120 w 701040"/>
                <a:gd name="T5" fmla="*/ 20320 h 146842"/>
                <a:gd name="T6" fmla="*/ 101600 w 701040"/>
                <a:gd name="T7" fmla="*/ 0 h 146842"/>
                <a:gd name="T8" fmla="*/ 142240 w 701040"/>
                <a:gd name="T9" fmla="*/ 20320 h 146842"/>
                <a:gd name="T10" fmla="*/ 162560 w 701040"/>
                <a:gd name="T11" fmla="*/ 50800 h 146842"/>
                <a:gd name="T12" fmla="*/ 193040 w 701040"/>
                <a:gd name="T13" fmla="*/ 81280 h 146842"/>
                <a:gd name="T14" fmla="*/ 223520 w 701040"/>
                <a:gd name="T15" fmla="*/ 142240 h 146842"/>
                <a:gd name="T16" fmla="*/ 294640 w 701040"/>
                <a:gd name="T17" fmla="*/ 111760 h 146842"/>
                <a:gd name="T18" fmla="*/ 325120 w 701040"/>
                <a:gd name="T19" fmla="*/ 101600 h 146842"/>
                <a:gd name="T20" fmla="*/ 355600 w 701040"/>
                <a:gd name="T21" fmla="*/ 81280 h 146842"/>
                <a:gd name="T22" fmla="*/ 416560 w 701040"/>
                <a:gd name="T23" fmla="*/ 60960 h 146842"/>
                <a:gd name="T24" fmla="*/ 680720 w 701040"/>
                <a:gd name="T25" fmla="*/ 81280 h 146842"/>
                <a:gd name="T26" fmla="*/ 701040 w 701040"/>
                <a:gd name="T27" fmla="*/ 91440 h 14684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01040" h="146842">
                  <a:moveTo>
                    <a:pt x="0" y="71120"/>
                  </a:moveTo>
                  <a:cubicBezTo>
                    <a:pt x="13547" y="64347"/>
                    <a:pt x="28315" y="59603"/>
                    <a:pt x="40640" y="50800"/>
                  </a:cubicBezTo>
                  <a:cubicBezTo>
                    <a:pt x="52332" y="42449"/>
                    <a:pt x="60082" y="29518"/>
                    <a:pt x="71120" y="20320"/>
                  </a:cubicBezTo>
                  <a:cubicBezTo>
                    <a:pt x="80501" y="12503"/>
                    <a:pt x="91440" y="6773"/>
                    <a:pt x="101600" y="0"/>
                  </a:cubicBezTo>
                  <a:cubicBezTo>
                    <a:pt x="115147" y="6773"/>
                    <a:pt x="130605" y="10624"/>
                    <a:pt x="142240" y="20320"/>
                  </a:cubicBezTo>
                  <a:cubicBezTo>
                    <a:pt x="151621" y="28137"/>
                    <a:pt x="154743" y="41419"/>
                    <a:pt x="162560" y="50800"/>
                  </a:cubicBezTo>
                  <a:cubicBezTo>
                    <a:pt x="171758" y="61838"/>
                    <a:pt x="183842" y="70242"/>
                    <a:pt x="193040" y="81280"/>
                  </a:cubicBezTo>
                  <a:cubicBezTo>
                    <a:pt x="214924" y="107541"/>
                    <a:pt x="213337" y="111692"/>
                    <a:pt x="223520" y="142240"/>
                  </a:cubicBezTo>
                  <a:cubicBezTo>
                    <a:pt x="308100" y="121095"/>
                    <a:pt x="224476" y="146842"/>
                    <a:pt x="294640" y="111760"/>
                  </a:cubicBezTo>
                  <a:cubicBezTo>
                    <a:pt x="304219" y="106971"/>
                    <a:pt x="315541" y="106389"/>
                    <a:pt x="325120" y="101600"/>
                  </a:cubicBezTo>
                  <a:cubicBezTo>
                    <a:pt x="336042" y="96139"/>
                    <a:pt x="344442" y="86239"/>
                    <a:pt x="355600" y="81280"/>
                  </a:cubicBezTo>
                  <a:cubicBezTo>
                    <a:pt x="375173" y="72581"/>
                    <a:pt x="416560" y="60960"/>
                    <a:pt x="416560" y="60960"/>
                  </a:cubicBezTo>
                  <a:cubicBezTo>
                    <a:pt x="479318" y="63813"/>
                    <a:pt x="600433" y="54518"/>
                    <a:pt x="680720" y="81280"/>
                  </a:cubicBezTo>
                  <a:cubicBezTo>
                    <a:pt x="687904" y="83675"/>
                    <a:pt x="694267" y="88053"/>
                    <a:pt x="701040" y="91440"/>
                  </a:cubicBezTo>
                </a:path>
              </a:pathLst>
            </a:custGeom>
            <a:noFill/>
            <a:ln w="76200" cap="flat" cmpd="sng">
              <a:solidFill>
                <a:srgbClr val="6C0B04"/>
              </a:solidFill>
              <a:prstDash val="solid"/>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p>
              <a:endParaRPr lang="en-US"/>
            </a:p>
          </p:txBody>
        </p:sp>
        <p:sp>
          <p:nvSpPr>
            <p:cNvPr id="8233" name="AutoShape 37"/>
            <p:cNvSpPr>
              <a:spLocks noChangeArrowheads="1"/>
            </p:cNvSpPr>
            <p:nvPr/>
          </p:nvSpPr>
          <p:spPr bwMode="auto">
            <a:xfrm rot="215098">
              <a:off x="104813577" y="107699775"/>
              <a:ext cx="514553" cy="475200"/>
            </a:xfrm>
            <a:prstGeom prst="irregularSeal2">
              <a:avLst/>
            </a:prstGeom>
            <a:solidFill>
              <a:srgbClr val="E92727"/>
            </a:solidFill>
            <a:ln w="9525" algn="in">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CCCCCC"/>
                    </a:outerShdw>
                  </a:effectLst>
                </a14:hiddenEffects>
              </a:ext>
            </a:extLst>
          </p:spPr>
          <p:txBody>
            <a:bodyPr rot="10800000" vert="eaVert"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GB" altLang="el-GR"/>
            </a:p>
          </p:txBody>
        </p:sp>
      </p:grpSp>
      <p:sp>
        <p:nvSpPr>
          <p:cNvPr id="8213" name="AutoShape 38"/>
          <p:cNvSpPr>
            <a:spLocks noChangeArrowheads="1"/>
          </p:cNvSpPr>
          <p:nvPr/>
        </p:nvSpPr>
        <p:spPr bwMode="auto">
          <a:xfrm rot="215098">
            <a:off x="3351611" y="3089277"/>
            <a:ext cx="691753" cy="766763"/>
          </a:xfrm>
          <a:prstGeom prst="irregularSeal2">
            <a:avLst/>
          </a:prstGeom>
          <a:solidFill>
            <a:srgbClr val="E92727"/>
          </a:solidFill>
          <a:ln w="9525" algn="in">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GB" altLang="el-GR"/>
          </a:p>
        </p:txBody>
      </p:sp>
      <p:sp>
        <p:nvSpPr>
          <p:cNvPr id="8214" name="AutoShape 39"/>
          <p:cNvSpPr>
            <a:spLocks noChangeArrowheads="1"/>
          </p:cNvSpPr>
          <p:nvPr/>
        </p:nvSpPr>
        <p:spPr bwMode="auto">
          <a:xfrm rot="215098">
            <a:off x="6007894" y="4519615"/>
            <a:ext cx="586979" cy="720725"/>
          </a:xfrm>
          <a:prstGeom prst="irregularSeal2">
            <a:avLst/>
          </a:prstGeom>
          <a:solidFill>
            <a:srgbClr val="E92727"/>
          </a:solidFill>
          <a:ln w="9525" algn="in">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GB" altLang="el-GR"/>
          </a:p>
        </p:txBody>
      </p:sp>
      <p:grpSp>
        <p:nvGrpSpPr>
          <p:cNvPr id="6" name="Group 40"/>
          <p:cNvGrpSpPr>
            <a:grpSpLocks/>
          </p:cNvGrpSpPr>
          <p:nvPr/>
        </p:nvGrpSpPr>
        <p:grpSpPr bwMode="auto">
          <a:xfrm rot="9680620">
            <a:off x="6110288" y="3490914"/>
            <a:ext cx="801291" cy="688975"/>
            <a:chOff x="106644630" y="110255775"/>
            <a:chExt cx="735500" cy="475200"/>
          </a:xfrm>
        </p:grpSpPr>
        <p:sp>
          <p:nvSpPr>
            <p:cNvPr id="8230" name="Freeform 41"/>
            <p:cNvSpPr>
              <a:spLocks/>
            </p:cNvSpPr>
            <p:nvPr/>
          </p:nvSpPr>
          <p:spPr bwMode="auto">
            <a:xfrm>
              <a:off x="106644630" y="110326152"/>
              <a:ext cx="701040" cy="146842"/>
            </a:xfrm>
            <a:custGeom>
              <a:avLst/>
              <a:gdLst>
                <a:gd name="T0" fmla="*/ 0 w 701040"/>
                <a:gd name="T1" fmla="*/ 71120 h 146842"/>
                <a:gd name="T2" fmla="*/ 40640 w 701040"/>
                <a:gd name="T3" fmla="*/ 50800 h 146842"/>
                <a:gd name="T4" fmla="*/ 71120 w 701040"/>
                <a:gd name="T5" fmla="*/ 20320 h 146842"/>
                <a:gd name="T6" fmla="*/ 101600 w 701040"/>
                <a:gd name="T7" fmla="*/ 0 h 146842"/>
                <a:gd name="T8" fmla="*/ 142240 w 701040"/>
                <a:gd name="T9" fmla="*/ 20320 h 146842"/>
                <a:gd name="T10" fmla="*/ 162560 w 701040"/>
                <a:gd name="T11" fmla="*/ 50800 h 146842"/>
                <a:gd name="T12" fmla="*/ 193040 w 701040"/>
                <a:gd name="T13" fmla="*/ 81280 h 146842"/>
                <a:gd name="T14" fmla="*/ 223520 w 701040"/>
                <a:gd name="T15" fmla="*/ 142240 h 146842"/>
                <a:gd name="T16" fmla="*/ 294640 w 701040"/>
                <a:gd name="T17" fmla="*/ 111760 h 146842"/>
                <a:gd name="T18" fmla="*/ 325120 w 701040"/>
                <a:gd name="T19" fmla="*/ 101600 h 146842"/>
                <a:gd name="T20" fmla="*/ 355600 w 701040"/>
                <a:gd name="T21" fmla="*/ 81280 h 146842"/>
                <a:gd name="T22" fmla="*/ 416560 w 701040"/>
                <a:gd name="T23" fmla="*/ 60960 h 146842"/>
                <a:gd name="T24" fmla="*/ 680720 w 701040"/>
                <a:gd name="T25" fmla="*/ 81280 h 146842"/>
                <a:gd name="T26" fmla="*/ 701040 w 701040"/>
                <a:gd name="T27" fmla="*/ 91440 h 14684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01040" h="146842">
                  <a:moveTo>
                    <a:pt x="0" y="71120"/>
                  </a:moveTo>
                  <a:cubicBezTo>
                    <a:pt x="13547" y="64347"/>
                    <a:pt x="28315" y="59603"/>
                    <a:pt x="40640" y="50800"/>
                  </a:cubicBezTo>
                  <a:cubicBezTo>
                    <a:pt x="52332" y="42449"/>
                    <a:pt x="60082" y="29518"/>
                    <a:pt x="71120" y="20320"/>
                  </a:cubicBezTo>
                  <a:cubicBezTo>
                    <a:pt x="80501" y="12503"/>
                    <a:pt x="91440" y="6773"/>
                    <a:pt x="101600" y="0"/>
                  </a:cubicBezTo>
                  <a:cubicBezTo>
                    <a:pt x="115147" y="6773"/>
                    <a:pt x="130605" y="10624"/>
                    <a:pt x="142240" y="20320"/>
                  </a:cubicBezTo>
                  <a:cubicBezTo>
                    <a:pt x="151621" y="28137"/>
                    <a:pt x="154743" y="41419"/>
                    <a:pt x="162560" y="50800"/>
                  </a:cubicBezTo>
                  <a:cubicBezTo>
                    <a:pt x="171758" y="61838"/>
                    <a:pt x="183842" y="70242"/>
                    <a:pt x="193040" y="81280"/>
                  </a:cubicBezTo>
                  <a:cubicBezTo>
                    <a:pt x="214924" y="107541"/>
                    <a:pt x="213337" y="111692"/>
                    <a:pt x="223520" y="142240"/>
                  </a:cubicBezTo>
                  <a:cubicBezTo>
                    <a:pt x="308100" y="121095"/>
                    <a:pt x="224476" y="146842"/>
                    <a:pt x="294640" y="111760"/>
                  </a:cubicBezTo>
                  <a:cubicBezTo>
                    <a:pt x="304219" y="106971"/>
                    <a:pt x="315541" y="106389"/>
                    <a:pt x="325120" y="101600"/>
                  </a:cubicBezTo>
                  <a:cubicBezTo>
                    <a:pt x="336042" y="96139"/>
                    <a:pt x="344442" y="86239"/>
                    <a:pt x="355600" y="81280"/>
                  </a:cubicBezTo>
                  <a:cubicBezTo>
                    <a:pt x="375173" y="72581"/>
                    <a:pt x="416560" y="60960"/>
                    <a:pt x="416560" y="60960"/>
                  </a:cubicBezTo>
                  <a:cubicBezTo>
                    <a:pt x="479318" y="63813"/>
                    <a:pt x="600433" y="54518"/>
                    <a:pt x="680720" y="81280"/>
                  </a:cubicBezTo>
                  <a:cubicBezTo>
                    <a:pt x="687904" y="83675"/>
                    <a:pt x="694267" y="88053"/>
                    <a:pt x="701040" y="91440"/>
                  </a:cubicBezTo>
                </a:path>
              </a:pathLst>
            </a:custGeom>
            <a:noFill/>
            <a:ln w="76200" cap="flat" cmpd="sng" algn="ctr">
              <a:solidFill>
                <a:srgbClr val="6C0B04"/>
              </a:solidFill>
              <a:prstDash val="solid"/>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p>
              <a:endParaRPr lang="en-US"/>
            </a:p>
          </p:txBody>
        </p:sp>
        <p:sp>
          <p:nvSpPr>
            <p:cNvPr id="8231" name="AutoShape 42"/>
            <p:cNvSpPr>
              <a:spLocks noChangeArrowheads="1"/>
            </p:cNvSpPr>
            <p:nvPr/>
          </p:nvSpPr>
          <p:spPr bwMode="auto">
            <a:xfrm rot="215098">
              <a:off x="106865577" y="110255775"/>
              <a:ext cx="514553" cy="475200"/>
            </a:xfrm>
            <a:prstGeom prst="irregularSeal2">
              <a:avLst/>
            </a:prstGeom>
            <a:solidFill>
              <a:srgbClr val="E92727"/>
            </a:solidFill>
            <a:ln w="9525" algn="in">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CCCCCC"/>
                    </a:outerShdw>
                  </a:effectLst>
                </a14:hiddenEffects>
              </a:ext>
            </a:extLst>
          </p:spPr>
          <p:txBody>
            <a:bodyPr rot="10800000"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GB" altLang="el-GR"/>
            </a:p>
          </p:txBody>
        </p:sp>
      </p:grpSp>
      <p:sp>
        <p:nvSpPr>
          <p:cNvPr id="8216" name="AutoShape 43"/>
          <p:cNvSpPr>
            <a:spLocks noChangeArrowheads="1"/>
          </p:cNvSpPr>
          <p:nvPr/>
        </p:nvSpPr>
        <p:spPr bwMode="auto">
          <a:xfrm rot="215098">
            <a:off x="5888833" y="1541465"/>
            <a:ext cx="622697" cy="744537"/>
          </a:xfrm>
          <a:prstGeom prst="irregularSeal2">
            <a:avLst/>
          </a:prstGeom>
          <a:solidFill>
            <a:srgbClr val="FF0101"/>
          </a:solidFill>
          <a:ln w="9525" algn="in">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GB" altLang="el-GR"/>
          </a:p>
        </p:txBody>
      </p:sp>
      <p:sp>
        <p:nvSpPr>
          <p:cNvPr id="8217" name="AutoShape 44"/>
          <p:cNvSpPr>
            <a:spLocks noChangeArrowheads="1"/>
          </p:cNvSpPr>
          <p:nvPr/>
        </p:nvSpPr>
        <p:spPr bwMode="auto">
          <a:xfrm rot="215098">
            <a:off x="2312195" y="2998790"/>
            <a:ext cx="584597" cy="542925"/>
          </a:xfrm>
          <a:prstGeom prst="irregularSeal2">
            <a:avLst/>
          </a:prstGeom>
          <a:solidFill>
            <a:srgbClr val="FF0101"/>
          </a:solidFill>
          <a:ln w="9525" algn="in">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GB" altLang="el-GR"/>
          </a:p>
        </p:txBody>
      </p:sp>
      <p:sp>
        <p:nvSpPr>
          <p:cNvPr id="8218" name="AutoShape 45"/>
          <p:cNvSpPr>
            <a:spLocks noChangeArrowheads="1"/>
          </p:cNvSpPr>
          <p:nvPr/>
        </p:nvSpPr>
        <p:spPr bwMode="auto">
          <a:xfrm rot="215098">
            <a:off x="6275785" y="2593977"/>
            <a:ext cx="471488" cy="620713"/>
          </a:xfrm>
          <a:prstGeom prst="irregularSeal2">
            <a:avLst/>
          </a:prstGeom>
          <a:solidFill>
            <a:srgbClr val="FF0101"/>
          </a:solidFill>
          <a:ln w="9525" algn="in">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GB" altLang="el-GR"/>
          </a:p>
        </p:txBody>
      </p:sp>
      <p:sp>
        <p:nvSpPr>
          <p:cNvPr id="8219" name="Text Box 46"/>
          <p:cNvSpPr txBox="1">
            <a:spLocks noChangeArrowheads="1"/>
          </p:cNvSpPr>
          <p:nvPr/>
        </p:nvSpPr>
        <p:spPr bwMode="auto">
          <a:xfrm>
            <a:off x="6878242" y="3378200"/>
            <a:ext cx="720328" cy="6477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l-GR" sz="1600" b="1">
                <a:solidFill>
                  <a:srgbClr val="000000"/>
                </a:solidFill>
                <a:latin typeface="Tahoma" panose="020B0604030504040204" pitchFamily="34" charset="0"/>
              </a:rPr>
              <a:t>Unsafe surgery</a:t>
            </a:r>
            <a:endParaRPr lang="en-US" altLang="el-GR" sz="1600" b="1"/>
          </a:p>
        </p:txBody>
      </p:sp>
      <p:sp>
        <p:nvSpPr>
          <p:cNvPr id="8220" name="AutoShape 47"/>
          <p:cNvSpPr>
            <a:spLocks noChangeArrowheads="1"/>
          </p:cNvSpPr>
          <p:nvPr/>
        </p:nvSpPr>
        <p:spPr bwMode="auto">
          <a:xfrm rot="215098">
            <a:off x="2526506" y="4713288"/>
            <a:ext cx="563166" cy="622300"/>
          </a:xfrm>
          <a:prstGeom prst="irregularSeal2">
            <a:avLst/>
          </a:prstGeom>
          <a:solidFill>
            <a:srgbClr val="FF0101"/>
          </a:solidFill>
          <a:ln w="9525" algn="in">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GB" altLang="el-GR"/>
          </a:p>
        </p:txBody>
      </p:sp>
      <p:sp>
        <p:nvSpPr>
          <p:cNvPr id="8221" name="Text Box 48"/>
          <p:cNvSpPr txBox="1">
            <a:spLocks noChangeArrowheads="1"/>
          </p:cNvSpPr>
          <p:nvPr/>
        </p:nvSpPr>
        <p:spPr bwMode="auto">
          <a:xfrm>
            <a:off x="1470423" y="3813177"/>
            <a:ext cx="1169194" cy="6842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l-GR" sz="1600" b="1">
                <a:solidFill>
                  <a:srgbClr val="000000"/>
                </a:solidFill>
                <a:latin typeface="Tahoma" panose="020B0604030504040204" pitchFamily="34" charset="0"/>
              </a:rPr>
              <a:t> Unsafe use of medication</a:t>
            </a:r>
            <a:endParaRPr lang="en-US" altLang="el-GR" b="1"/>
          </a:p>
        </p:txBody>
      </p:sp>
      <p:sp>
        <p:nvSpPr>
          <p:cNvPr id="8222" name="Text Box 49"/>
          <p:cNvSpPr txBox="1">
            <a:spLocks noChangeArrowheads="1"/>
          </p:cNvSpPr>
          <p:nvPr/>
        </p:nvSpPr>
        <p:spPr bwMode="auto">
          <a:xfrm>
            <a:off x="1535908" y="2903538"/>
            <a:ext cx="756047" cy="685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l-GR" sz="1600" b="1">
                <a:solidFill>
                  <a:srgbClr val="000000"/>
                </a:solidFill>
                <a:latin typeface="Tahoma" panose="020B0604030504040204" pitchFamily="34" charset="0"/>
              </a:rPr>
              <a:t>Unsafe blood</a:t>
            </a:r>
            <a:endParaRPr lang="en-US" altLang="el-GR" sz="1600" b="1"/>
          </a:p>
        </p:txBody>
      </p:sp>
      <p:sp>
        <p:nvSpPr>
          <p:cNvPr id="8223" name="AutoShape 50"/>
          <p:cNvSpPr>
            <a:spLocks noChangeArrowheads="1"/>
          </p:cNvSpPr>
          <p:nvPr/>
        </p:nvSpPr>
        <p:spPr bwMode="auto">
          <a:xfrm rot="215098">
            <a:off x="4705350" y="3679825"/>
            <a:ext cx="815579" cy="939800"/>
          </a:xfrm>
          <a:prstGeom prst="irregularSeal2">
            <a:avLst/>
          </a:prstGeom>
          <a:solidFill>
            <a:srgbClr val="FF0101"/>
          </a:solidFill>
          <a:ln w="9525" algn="in">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GB" altLang="el-GR"/>
          </a:p>
        </p:txBody>
      </p:sp>
      <p:sp>
        <p:nvSpPr>
          <p:cNvPr id="8224" name="AutoShape 51"/>
          <p:cNvSpPr>
            <a:spLocks noChangeArrowheads="1"/>
          </p:cNvSpPr>
          <p:nvPr/>
        </p:nvSpPr>
        <p:spPr bwMode="auto">
          <a:xfrm rot="215098">
            <a:off x="5503070" y="5311775"/>
            <a:ext cx="475060" cy="598488"/>
          </a:xfrm>
          <a:prstGeom prst="irregularSeal2">
            <a:avLst/>
          </a:prstGeom>
          <a:solidFill>
            <a:srgbClr val="FF0101"/>
          </a:solidFill>
          <a:ln w="9525" algn="in">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GB" altLang="el-GR"/>
          </a:p>
        </p:txBody>
      </p:sp>
      <p:sp>
        <p:nvSpPr>
          <p:cNvPr id="8225" name="Espace réservé du numéro de diapositive 5"/>
          <p:cNvSpPr>
            <a:spLocks/>
          </p:cNvSpPr>
          <p:nvPr/>
        </p:nvSpPr>
        <p:spPr bwMode="auto">
          <a:xfrm>
            <a:off x="5963588" y="6355169"/>
            <a:ext cx="1994550" cy="4238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a:r>
              <a:rPr lang="fr-FR" altLang="el-GR" sz="1400" i="1" dirty="0">
                <a:solidFill>
                  <a:schemeClr val="bg1"/>
                </a:solidFill>
              </a:rPr>
              <a:t>WHO Patient </a:t>
            </a:r>
            <a:r>
              <a:rPr lang="fr-FR" altLang="el-GR" sz="1400" i="1" dirty="0" err="1">
                <a:solidFill>
                  <a:schemeClr val="bg1"/>
                </a:solidFill>
              </a:rPr>
              <a:t>Safety</a:t>
            </a:r>
            <a:r>
              <a:rPr lang="fr-FR" altLang="el-GR" sz="1400" i="1" dirty="0">
                <a:solidFill>
                  <a:schemeClr val="bg1"/>
                </a:solidFill>
              </a:rPr>
              <a:t> Workshop</a:t>
            </a:r>
          </a:p>
        </p:txBody>
      </p:sp>
      <p:sp>
        <p:nvSpPr>
          <p:cNvPr id="8226" name="AutoShape 47"/>
          <p:cNvSpPr>
            <a:spLocks noChangeArrowheads="1"/>
          </p:cNvSpPr>
          <p:nvPr/>
        </p:nvSpPr>
        <p:spPr bwMode="auto">
          <a:xfrm rot="215098">
            <a:off x="3240883" y="5311777"/>
            <a:ext cx="564356" cy="620713"/>
          </a:xfrm>
          <a:prstGeom prst="irregularSeal2">
            <a:avLst/>
          </a:prstGeom>
          <a:solidFill>
            <a:srgbClr val="FF0101"/>
          </a:solidFill>
          <a:ln w="9525" algn="in">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GB" altLang="el-GR"/>
          </a:p>
        </p:txBody>
      </p:sp>
      <p:sp>
        <p:nvSpPr>
          <p:cNvPr id="8227" name="Text Box 19"/>
          <p:cNvSpPr txBox="1">
            <a:spLocks noChangeArrowheads="1"/>
          </p:cNvSpPr>
          <p:nvPr/>
        </p:nvSpPr>
        <p:spPr bwMode="auto">
          <a:xfrm>
            <a:off x="4922045" y="1528765"/>
            <a:ext cx="1032272" cy="64928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l-GR" sz="1600" b="1">
                <a:solidFill>
                  <a:srgbClr val="000000"/>
                </a:solidFill>
                <a:latin typeface="Tahoma" panose="020B0604030504040204" pitchFamily="34" charset="0"/>
              </a:rPr>
              <a:t>incorrect handover</a:t>
            </a:r>
            <a:endParaRPr lang="en-US" altLang="el-GR" b="1"/>
          </a:p>
        </p:txBody>
      </p:sp>
      <p:sp>
        <p:nvSpPr>
          <p:cNvPr id="2" name="Down Arrow 1"/>
          <p:cNvSpPr/>
          <p:nvPr/>
        </p:nvSpPr>
        <p:spPr>
          <a:xfrm rot="2198060">
            <a:off x="2840831" y="1039813"/>
            <a:ext cx="363141" cy="977900"/>
          </a:xfrm>
          <a:prstGeom prst="downArrow">
            <a:avLst/>
          </a:prstGeom>
          <a:gradFill>
            <a:gsLst>
              <a:gs pos="33800">
                <a:srgbClr val="933F57"/>
              </a:gs>
              <a:gs pos="0">
                <a:srgbClr val="993300"/>
              </a:gs>
              <a:gs pos="100000">
                <a:srgbClr val="FFD6C1"/>
              </a:gs>
            </a:gsLst>
          </a:gradFill>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lnSpc>
                <a:spcPct val="90000"/>
              </a:lnSpc>
              <a:spcBef>
                <a:spcPct val="0"/>
              </a:spcBef>
              <a:spcAft>
                <a:spcPct val="0"/>
              </a:spcAft>
              <a:defRPr>
                <a:solidFill>
                  <a:schemeClr val="tx1"/>
                </a:solidFill>
                <a:latin typeface="Arial" charset="0"/>
                <a:ea typeface="MS PGothic" pitchFamily="34" charset="-128"/>
              </a:defRPr>
            </a:lvl6pPr>
            <a:lvl7pPr marL="2971800" indent="-228600" eaLnBrk="0" fontAlgn="base" hangingPunct="0">
              <a:lnSpc>
                <a:spcPct val="90000"/>
              </a:lnSpc>
              <a:spcBef>
                <a:spcPct val="0"/>
              </a:spcBef>
              <a:spcAft>
                <a:spcPct val="0"/>
              </a:spcAft>
              <a:defRPr>
                <a:solidFill>
                  <a:schemeClr val="tx1"/>
                </a:solidFill>
                <a:latin typeface="Arial" charset="0"/>
                <a:ea typeface="MS PGothic" pitchFamily="34" charset="-128"/>
              </a:defRPr>
            </a:lvl7pPr>
            <a:lvl8pPr marL="3429000" indent="-228600" eaLnBrk="0" fontAlgn="base" hangingPunct="0">
              <a:lnSpc>
                <a:spcPct val="90000"/>
              </a:lnSpc>
              <a:spcBef>
                <a:spcPct val="0"/>
              </a:spcBef>
              <a:spcAft>
                <a:spcPct val="0"/>
              </a:spcAft>
              <a:defRPr>
                <a:solidFill>
                  <a:schemeClr val="tx1"/>
                </a:solidFill>
                <a:latin typeface="Arial" charset="0"/>
                <a:ea typeface="MS PGothic" pitchFamily="34" charset="-128"/>
              </a:defRPr>
            </a:lvl8pPr>
            <a:lvl9pPr marL="3886200" indent="-228600" eaLnBrk="0" fontAlgn="base" hangingPunct="0">
              <a:lnSpc>
                <a:spcPct val="90000"/>
              </a:lnSpc>
              <a:spcBef>
                <a:spcPct val="0"/>
              </a:spcBef>
              <a:spcAft>
                <a:spcPct val="0"/>
              </a:spcAft>
              <a:defRPr>
                <a:solidFill>
                  <a:schemeClr val="tx1"/>
                </a:solidFill>
                <a:latin typeface="Arial" charset="0"/>
                <a:ea typeface="MS PGothic" pitchFamily="34" charset="-128"/>
              </a:defRPr>
            </a:lvl9pPr>
          </a:lstStyle>
          <a:p>
            <a:pPr algn="ctr">
              <a:defRPr/>
            </a:pPr>
            <a:endParaRPr lang="el-GR" altLang="el-GR">
              <a:solidFill>
                <a:srgbClr val="FFFFFF"/>
              </a:solidFill>
            </a:endParaRPr>
          </a:p>
        </p:txBody>
      </p:sp>
      <p:sp>
        <p:nvSpPr>
          <p:cNvPr id="8229" name="Text Box 18"/>
          <p:cNvSpPr txBox="1">
            <a:spLocks noChangeArrowheads="1"/>
          </p:cNvSpPr>
          <p:nvPr/>
        </p:nvSpPr>
        <p:spPr bwMode="auto">
          <a:xfrm>
            <a:off x="4023122" y="2373315"/>
            <a:ext cx="1865709" cy="7905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0000"/>
              </a:lnSpc>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l-GR" sz="1600" b="1" dirty="0">
                <a:solidFill>
                  <a:srgbClr val="000000"/>
                </a:solidFill>
                <a:latin typeface="Tahoma" panose="020B0604030504040204" pitchFamily="34" charset="0"/>
              </a:rPr>
              <a:t>Unsafe interface: equipment + providers</a:t>
            </a:r>
            <a:endParaRPr lang="en-US" altLang="el-GR" b="1" dirty="0"/>
          </a:p>
        </p:txBody>
      </p:sp>
    </p:spTree>
    <p:extLst>
      <p:ext uri="{BB962C8B-B14F-4D97-AF65-F5344CB8AC3E}">
        <p14:creationId xmlns="" xmlns:p14="http://schemas.microsoft.com/office/powerpoint/2010/main" val="12718890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causes of medical mistakes -1</a:t>
            </a:r>
            <a:endParaRPr lang="en-U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causes of medical errors-2</a:t>
            </a:r>
            <a:endParaRPr lang="en-U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Harm </a:t>
            </a:r>
            <a:r>
              <a:rPr lang="en-US" dirty="0" err="1" smtClean="0"/>
              <a:t>vs</a:t>
            </a:r>
            <a:r>
              <a:rPr lang="en-US" dirty="0" smtClean="0"/>
              <a:t> Error in healthcare </a:t>
            </a:r>
            <a:endParaRPr lang="en-U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Prevention</a:t>
            </a:r>
            <a:endParaRPr lang="en-US" dirty="0"/>
          </a:p>
        </p:txBody>
      </p:sp>
      <p:graphicFrame>
        <p:nvGraphicFramePr>
          <p:cNvPr id="4" name="Content Placeholder 3"/>
          <p:cNvGraphicFramePr>
            <a:graphicFrameLocks noGrp="1"/>
          </p:cNvGraphicFramePr>
          <p:nvPr>
            <p:ph idx="1"/>
          </p:nvPr>
        </p:nvGraphicFramePr>
        <p:xfrm>
          <a:off x="0" y="990600"/>
          <a:ext cx="9144000" cy="6377073"/>
        </p:xfrm>
        <a:graphic>
          <a:graphicData uri="http://schemas.openxmlformats.org/drawingml/2006/table">
            <a:tbl>
              <a:tblPr firstRow="1" bandRow="1">
                <a:tableStyleId>{5C22544A-7EE6-4342-B048-85BDC9FD1C3A}</a:tableStyleId>
              </a:tblPr>
              <a:tblGrid>
                <a:gridCol w="677334"/>
                <a:gridCol w="5418666"/>
                <a:gridCol w="3048000"/>
              </a:tblGrid>
              <a:tr h="413328">
                <a:tc>
                  <a:txBody>
                    <a:bodyPr/>
                    <a:lstStyle/>
                    <a:p>
                      <a:endParaRPr lang="en-US" dirty="0"/>
                    </a:p>
                  </a:txBody>
                  <a:tcPr/>
                </a:tc>
                <a:tc>
                  <a:txBody>
                    <a:bodyPr/>
                    <a:lstStyle/>
                    <a:p>
                      <a:r>
                        <a:rPr lang="en-US" dirty="0" smtClean="0"/>
                        <a:t>Error Prevention</a:t>
                      </a:r>
                      <a:endParaRPr lang="en-US" dirty="0"/>
                    </a:p>
                  </a:txBody>
                  <a:tcPr/>
                </a:tc>
                <a:tc>
                  <a:txBody>
                    <a:bodyPr/>
                    <a:lstStyle/>
                    <a:p>
                      <a:r>
                        <a:rPr lang="en-US" dirty="0" smtClean="0"/>
                        <a:t>Examples</a:t>
                      </a:r>
                      <a:endParaRPr lang="en-US" dirty="0"/>
                    </a:p>
                  </a:txBody>
                  <a:tcPr/>
                </a:tc>
              </a:tr>
              <a:tr h="1264254">
                <a:tc>
                  <a:txBody>
                    <a:bodyPr/>
                    <a:lstStyle/>
                    <a:p>
                      <a:r>
                        <a:rPr lang="en-US" dirty="0" smtClean="0"/>
                        <a:t>1</a:t>
                      </a:r>
                      <a:endParaRPr lang="en-US" dirty="0"/>
                    </a:p>
                  </a:txBody>
                  <a:tcPr/>
                </a:tc>
                <a:tc>
                  <a:txBody>
                    <a:bodyPr/>
                    <a:lstStyle/>
                    <a:p>
                      <a:r>
                        <a:rPr lang="en-US" dirty="0" smtClean="0"/>
                        <a:t>Reduce reliance on memory</a:t>
                      </a:r>
                      <a:endParaRPr lang="en-US" dirty="0"/>
                    </a:p>
                  </a:txBody>
                  <a:tcPr/>
                </a:tc>
                <a:tc>
                  <a:txBody>
                    <a:bodyPr/>
                    <a:lstStyle/>
                    <a:p>
                      <a:r>
                        <a:rPr lang="en-US" dirty="0" smtClean="0"/>
                        <a:t>Checklists, </a:t>
                      </a:r>
                      <a:r>
                        <a:rPr lang="en-US" dirty="0" err="1" smtClean="0"/>
                        <a:t>proforma</a:t>
                      </a:r>
                      <a:r>
                        <a:rPr lang="en-US" dirty="0" smtClean="0"/>
                        <a:t>,</a:t>
                      </a:r>
                    </a:p>
                    <a:p>
                      <a:r>
                        <a:rPr lang="en-US" dirty="0" err="1" smtClean="0"/>
                        <a:t>Intergrated</a:t>
                      </a:r>
                      <a:r>
                        <a:rPr lang="en-US" dirty="0" smtClean="0"/>
                        <a:t> care pathway/Early warning</a:t>
                      </a:r>
                      <a:r>
                        <a:rPr lang="en-US" baseline="0" dirty="0" smtClean="0"/>
                        <a:t> system</a:t>
                      </a:r>
                      <a:r>
                        <a:rPr lang="en-US" dirty="0" smtClean="0"/>
                        <a:t> </a:t>
                      </a:r>
                      <a:endParaRPr lang="en-US" dirty="0"/>
                    </a:p>
                  </a:txBody>
                  <a:tcPr/>
                </a:tc>
              </a:tr>
              <a:tr h="713417">
                <a:tc>
                  <a:txBody>
                    <a:bodyPr/>
                    <a:lstStyle/>
                    <a:p>
                      <a:r>
                        <a:rPr lang="en-US" dirty="0" smtClean="0"/>
                        <a:t>2</a:t>
                      </a:r>
                      <a:endParaRPr lang="en-US" dirty="0"/>
                    </a:p>
                  </a:txBody>
                  <a:tcPr/>
                </a:tc>
                <a:tc>
                  <a:txBody>
                    <a:bodyPr/>
                    <a:lstStyle/>
                    <a:p>
                      <a:r>
                        <a:rPr lang="en-US" dirty="0" smtClean="0"/>
                        <a:t>Hands off process</a:t>
                      </a:r>
                      <a:endParaRPr lang="en-US" dirty="0"/>
                    </a:p>
                  </a:txBody>
                  <a:tcPr/>
                </a:tc>
                <a:tc>
                  <a:txBody>
                    <a:bodyPr/>
                    <a:lstStyle/>
                    <a:p>
                      <a:r>
                        <a:rPr lang="en-US" dirty="0" smtClean="0"/>
                        <a:t>SBAR/Hand over instruction</a:t>
                      </a:r>
                      <a:endParaRPr lang="en-US" dirty="0"/>
                    </a:p>
                  </a:txBody>
                  <a:tcPr/>
                </a:tc>
              </a:tr>
              <a:tr h="1019167">
                <a:tc>
                  <a:txBody>
                    <a:bodyPr/>
                    <a:lstStyle/>
                    <a:p>
                      <a:r>
                        <a:rPr lang="en-US" dirty="0" smtClean="0"/>
                        <a:t>3</a:t>
                      </a:r>
                      <a:endParaRPr lang="en-US" dirty="0"/>
                    </a:p>
                  </a:txBody>
                  <a:tcPr/>
                </a:tc>
                <a:tc>
                  <a:txBody>
                    <a:bodyPr/>
                    <a:lstStyle/>
                    <a:p>
                      <a:r>
                        <a:rPr lang="en-US" dirty="0" smtClean="0"/>
                        <a:t>Error proofing system</a:t>
                      </a:r>
                      <a:endParaRPr lang="en-US" dirty="0"/>
                    </a:p>
                  </a:txBody>
                  <a:tcPr/>
                </a:tc>
                <a:tc>
                  <a:txBody>
                    <a:bodyPr/>
                    <a:lstStyle/>
                    <a:p>
                      <a:r>
                        <a:rPr lang="en-US" dirty="0" smtClean="0"/>
                        <a:t>Fail safe to avoid prescribing</a:t>
                      </a:r>
                      <a:r>
                        <a:rPr lang="en-US" baseline="0" dirty="0" smtClean="0"/>
                        <a:t> 2 drugs that interact</a:t>
                      </a:r>
                      <a:endParaRPr lang="en-US" dirty="0"/>
                    </a:p>
                  </a:txBody>
                  <a:tcPr/>
                </a:tc>
              </a:tr>
              <a:tr h="713417">
                <a:tc>
                  <a:txBody>
                    <a:bodyPr/>
                    <a:lstStyle/>
                    <a:p>
                      <a:r>
                        <a:rPr lang="en-US" dirty="0" smtClean="0"/>
                        <a:t>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Improved information access</a:t>
                      </a:r>
                    </a:p>
                    <a:p>
                      <a:endParaRPr lang="en-US" dirty="0"/>
                    </a:p>
                  </a:txBody>
                  <a:tcPr/>
                </a:tc>
                <a:tc>
                  <a:txBody>
                    <a:bodyPr/>
                    <a:lstStyle/>
                    <a:p>
                      <a:r>
                        <a:rPr lang="en-US" dirty="0" smtClean="0"/>
                        <a:t>Electronic patient recording</a:t>
                      </a:r>
                      <a:endParaRPr lang="en-US" dirty="0"/>
                    </a:p>
                  </a:txBody>
                  <a:tcPr/>
                </a:tc>
              </a:tr>
              <a:tr h="713417">
                <a:tc>
                  <a:txBody>
                    <a:bodyPr/>
                    <a:lstStyle/>
                    <a:p>
                      <a:r>
                        <a:rPr lang="en-US" dirty="0" smtClean="0"/>
                        <a:t>5</a:t>
                      </a:r>
                      <a:endParaRPr lang="en-US" dirty="0"/>
                    </a:p>
                  </a:txBody>
                  <a:tcPr/>
                </a:tc>
                <a:tc>
                  <a:txBody>
                    <a:bodyPr/>
                    <a:lstStyle/>
                    <a:p>
                      <a:r>
                        <a:rPr lang="en-US" dirty="0" err="1" smtClean="0"/>
                        <a:t>Standardisation</a:t>
                      </a:r>
                      <a:endParaRPr lang="en-US" dirty="0"/>
                    </a:p>
                  </a:txBody>
                  <a:tcPr/>
                </a:tc>
                <a:tc>
                  <a:txBody>
                    <a:bodyPr/>
                    <a:lstStyle/>
                    <a:p>
                      <a:r>
                        <a:rPr lang="en-US" dirty="0" smtClean="0"/>
                        <a:t>Guidelines, Algorithms, protocols(EBM)</a:t>
                      </a:r>
                      <a:endParaRPr lang="en-US" dirty="0"/>
                    </a:p>
                  </a:txBody>
                  <a:tcPr/>
                </a:tc>
              </a:tr>
              <a:tr h="413328">
                <a:tc>
                  <a:txBody>
                    <a:bodyPr/>
                    <a:lstStyle/>
                    <a:p>
                      <a:r>
                        <a:rPr lang="en-US" dirty="0" smtClean="0"/>
                        <a:t>6</a:t>
                      </a:r>
                      <a:endParaRPr lang="en-US" dirty="0"/>
                    </a:p>
                  </a:txBody>
                  <a:tcPr/>
                </a:tc>
                <a:tc>
                  <a:txBody>
                    <a:bodyPr/>
                    <a:lstStyle/>
                    <a:p>
                      <a:r>
                        <a:rPr lang="en-US" dirty="0" smtClean="0"/>
                        <a:t>Training on process mapping/Induction</a:t>
                      </a:r>
                      <a:endParaRPr lang="en-US" dirty="0"/>
                    </a:p>
                  </a:txBody>
                  <a:tcPr/>
                </a:tc>
                <a:tc>
                  <a:txBody>
                    <a:bodyPr/>
                    <a:lstStyle/>
                    <a:p>
                      <a:r>
                        <a:rPr lang="en-US" dirty="0" smtClean="0"/>
                        <a:t>Staff in service</a:t>
                      </a:r>
                      <a:endParaRPr lang="en-US" dirty="0"/>
                    </a:p>
                  </a:txBody>
                  <a:tcPr/>
                </a:tc>
              </a:tr>
              <a:tr h="713417">
                <a:tc>
                  <a:txBody>
                    <a:bodyPr/>
                    <a:lstStyle/>
                    <a:p>
                      <a:r>
                        <a:rPr lang="en-US" dirty="0" smtClean="0"/>
                        <a:t>7</a:t>
                      </a:r>
                      <a:endParaRPr lang="en-US" dirty="0"/>
                    </a:p>
                  </a:txBody>
                  <a:tcPr/>
                </a:tc>
                <a:tc>
                  <a:txBody>
                    <a:bodyPr/>
                    <a:lstStyle/>
                    <a:p>
                      <a:r>
                        <a:rPr lang="en-US" dirty="0" smtClean="0"/>
                        <a:t>Documentation/Signing</a:t>
                      </a:r>
                      <a:endParaRPr lang="en-US" dirty="0"/>
                    </a:p>
                  </a:txBody>
                  <a:tcPr/>
                </a:tc>
                <a:tc>
                  <a:txBody>
                    <a:bodyPr/>
                    <a:lstStyle/>
                    <a:p>
                      <a:r>
                        <a:rPr lang="en-US" dirty="0" smtClean="0"/>
                        <a:t>Detailed notes/informed consent</a:t>
                      </a:r>
                      <a:endParaRPr lang="en-US" dirty="0"/>
                    </a:p>
                  </a:txBody>
                  <a:tcPr/>
                </a:tc>
              </a:tr>
              <a:tr h="413328">
                <a:tc>
                  <a:txBody>
                    <a:bodyPr/>
                    <a:lstStyle/>
                    <a:p>
                      <a:r>
                        <a:rPr lang="en-US" dirty="0" smtClean="0"/>
                        <a:t>8</a:t>
                      </a:r>
                      <a:endParaRPr lang="en-US" dirty="0"/>
                    </a:p>
                  </a:txBody>
                  <a:tcPr/>
                </a:tc>
                <a:tc>
                  <a:txBody>
                    <a:bodyPr/>
                    <a:lstStyle/>
                    <a:p>
                      <a:r>
                        <a:rPr lang="en-US" dirty="0" smtClean="0"/>
                        <a:t>Training on error identification/prevention</a:t>
                      </a:r>
                      <a:endParaRPr lang="en-US" dirty="0"/>
                    </a:p>
                  </a:txBody>
                  <a:tcPr/>
                </a:tc>
                <a:tc>
                  <a:txBody>
                    <a:bodyPr/>
                    <a:lstStyle/>
                    <a:p>
                      <a:r>
                        <a:rPr lang="en-US" dirty="0" smtClean="0"/>
                        <a:t>Staff in service</a:t>
                      </a:r>
                      <a:endParaRPr lang="en-US" dirty="0"/>
                    </a:p>
                  </a:txBody>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063752"/>
          </a:xfrm>
        </p:spPr>
        <p:txBody>
          <a:bodyPr/>
          <a:lstStyle/>
          <a:p>
            <a:r>
              <a:rPr lang="en-US" dirty="0" smtClean="0"/>
              <a:t>Threat and Error Management</a:t>
            </a:r>
            <a:endParaRPr lang="en-US" dirty="0"/>
          </a:p>
        </p:txBody>
      </p:sp>
      <p:sp>
        <p:nvSpPr>
          <p:cNvPr id="3" name="Content Placeholder 2"/>
          <p:cNvSpPr>
            <a:spLocks noGrp="1"/>
          </p:cNvSpPr>
          <p:nvPr>
            <p:ph idx="1"/>
          </p:nvPr>
        </p:nvSpPr>
        <p:spPr/>
        <p:txBody>
          <a:bodyPr/>
          <a:lstStyle/>
          <a:p>
            <a:endParaRPr lang="en-US"/>
          </a:p>
        </p:txBody>
      </p:sp>
      <p:pic>
        <p:nvPicPr>
          <p:cNvPr id="4" name="Content Placeholder 6"/>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1240650"/>
            <a:ext cx="9144000" cy="561735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Acknowledge</a:t>
            </a:r>
            <a:endParaRPr lang="en-US" dirty="0"/>
          </a:p>
        </p:txBody>
      </p:sp>
      <p:pic>
        <p:nvPicPr>
          <p:cNvPr id="1026" name="Picture 2" descr="Physicians Response For a physician being involved in an error evokes  emotions such as shame, humiliation, fear, panic, ..."/>
          <p:cNvPicPr>
            <a:picLocks noChangeAspect="1" noChangeArrowheads="1"/>
          </p:cNvPicPr>
          <p:nvPr/>
        </p:nvPicPr>
        <p:blipFill>
          <a:blip r:embed="rId2"/>
          <a:srcRect/>
          <a:stretch>
            <a:fillRect/>
          </a:stretch>
        </p:blipFill>
        <p:spPr bwMode="auto">
          <a:xfrm>
            <a:off x="457200" y="1219200"/>
            <a:ext cx="8305800" cy="4562476"/>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4" descr="Is disclosure the right thing to do?What professional societies say? American Medical Association has identified it  as e..."/>
          <p:cNvPicPr>
            <a:picLocks noChangeAspect="1" noChangeArrowheads="1"/>
          </p:cNvPicPr>
          <p:nvPr/>
        </p:nvPicPr>
        <p:blipFill>
          <a:blip r:embed="rId2"/>
          <a:srcRect/>
          <a:stretch>
            <a:fillRect/>
          </a:stretch>
        </p:blipFill>
        <p:spPr bwMode="auto">
          <a:xfrm>
            <a:off x="1" y="-168744"/>
            <a:ext cx="8915400" cy="7307731"/>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2226" name="Picture 2" descr="Other Examples    The University of Michigans program of full       disclosure and compensation for medical errors       ..."/>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is better than cure</a:t>
            </a:r>
            <a:endParaRPr lang="en-US" dirty="0"/>
          </a:p>
        </p:txBody>
      </p:sp>
      <p:sp>
        <p:nvSpPr>
          <p:cNvPr id="3" name="Content Placeholder 2"/>
          <p:cNvSpPr>
            <a:spLocks noGrp="1"/>
          </p:cNvSpPr>
          <p:nvPr>
            <p:ph idx="1"/>
          </p:nvPr>
        </p:nvSpPr>
        <p:spPr/>
        <p:txBody>
          <a:bodyPr>
            <a:normAutofit/>
          </a:bodyPr>
          <a:lstStyle/>
          <a:p>
            <a:pPr>
              <a:buNone/>
            </a:pPr>
            <a:r>
              <a:rPr lang="en-US" sz="5400" dirty="0" smtClean="0"/>
              <a:t>Open disclosure begins with informed consent and honest discussion of realistic expectation</a:t>
            </a:r>
            <a:endParaRPr lang="en-US" sz="5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System Errors</a:t>
            </a:r>
            <a:endParaRPr lang="en-US" dirty="0"/>
          </a:p>
        </p:txBody>
      </p:sp>
      <p:graphicFrame>
        <p:nvGraphicFramePr>
          <p:cNvPr id="4" name="Content Placeholder 3"/>
          <p:cNvGraphicFramePr>
            <a:graphicFrameLocks noGrp="1"/>
          </p:cNvGraphicFramePr>
          <p:nvPr>
            <p:ph idx="1"/>
          </p:nvPr>
        </p:nvGraphicFramePr>
        <p:xfrm>
          <a:off x="457200" y="1524001"/>
          <a:ext cx="82296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Medical Errors</a:t>
            </a:r>
            <a:endParaRPr lang="en-U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Risk Management Strategy</a:t>
            </a:r>
            <a:endParaRPr lang="en-US" dirty="0"/>
          </a:p>
        </p:txBody>
      </p:sp>
      <p:sp>
        <p:nvSpPr>
          <p:cNvPr id="3" name="Content Placeholder 2"/>
          <p:cNvSpPr>
            <a:spLocks noGrp="1"/>
          </p:cNvSpPr>
          <p:nvPr>
            <p:ph idx="1"/>
          </p:nvPr>
        </p:nvSpPr>
        <p:spPr>
          <a:xfrm>
            <a:off x="457200" y="1600201"/>
            <a:ext cx="8229600" cy="4800600"/>
          </a:xfrm>
        </p:spPr>
        <p:txBody>
          <a:bodyPr/>
          <a:lstStyle/>
          <a:p>
            <a:endParaRPr lang="en-US" dirty="0"/>
          </a:p>
        </p:txBody>
      </p:sp>
      <p:graphicFrame>
        <p:nvGraphicFramePr>
          <p:cNvPr id="4" name="Content Placeholder 7"/>
          <p:cNvGraphicFramePr>
            <a:graphicFrameLocks/>
          </p:cNvGraphicFramePr>
          <p:nvPr/>
        </p:nvGraphicFramePr>
        <p:xfrm>
          <a:off x="381000" y="2057400"/>
          <a:ext cx="8229600" cy="4297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r>
              <a:rPr lang="en-GB" smtClean="0">
                <a:solidFill>
                  <a:schemeClr val="accent1">
                    <a:satMod val="150000"/>
                  </a:schemeClr>
                </a:solidFill>
              </a:rPr>
              <a:t>7 Pillars of Clinical Governance</a:t>
            </a:r>
          </a:p>
        </p:txBody>
      </p:sp>
      <p:sp>
        <p:nvSpPr>
          <p:cNvPr id="18435" name="Rectangle 3"/>
          <p:cNvSpPr>
            <a:spLocks noGrp="1" noChangeArrowheads="1"/>
          </p:cNvSpPr>
          <p:nvPr>
            <p:ph type="body" sz="half" idx="1"/>
          </p:nvPr>
        </p:nvSpPr>
        <p:spPr>
          <a:xfrm>
            <a:off x="1258888" y="1557338"/>
            <a:ext cx="3810000" cy="4419600"/>
          </a:xfrm>
        </p:spPr>
        <p:txBody>
          <a:bodyPr rtlCol="0">
            <a:normAutofit fontScale="85000" lnSpcReduction="10000"/>
          </a:bodyPr>
          <a:lstStyle/>
          <a:p>
            <a:pPr marL="438912" indent="-320040" eaLnBrk="1" fontAlgn="auto" hangingPunct="1">
              <a:spcBef>
                <a:spcPts val="0"/>
              </a:spcBef>
              <a:spcAft>
                <a:spcPts val="0"/>
              </a:spcAft>
              <a:buFont typeface="Wingdings 2"/>
              <a:buChar char=""/>
              <a:defRPr/>
            </a:pPr>
            <a:r>
              <a:rPr lang="en-GB" smtClean="0"/>
              <a:t>Clinical effectiveness</a:t>
            </a:r>
          </a:p>
          <a:p>
            <a:pPr marL="438912" indent="-320040" eaLnBrk="1" fontAlgn="auto" hangingPunct="1">
              <a:spcBef>
                <a:spcPts val="0"/>
              </a:spcBef>
              <a:spcAft>
                <a:spcPts val="0"/>
              </a:spcAft>
              <a:buFont typeface="Wingdings 2"/>
              <a:buChar char=""/>
              <a:defRPr/>
            </a:pPr>
            <a:r>
              <a:rPr lang="en-GB" smtClean="0"/>
              <a:t>Risk management</a:t>
            </a:r>
          </a:p>
          <a:p>
            <a:pPr marL="438912" indent="-320040" eaLnBrk="1" fontAlgn="auto" hangingPunct="1">
              <a:spcBef>
                <a:spcPts val="0"/>
              </a:spcBef>
              <a:spcAft>
                <a:spcPts val="0"/>
              </a:spcAft>
              <a:buFont typeface="Wingdings 2"/>
              <a:buChar char=""/>
              <a:defRPr/>
            </a:pPr>
            <a:r>
              <a:rPr lang="en-GB" smtClean="0"/>
              <a:t>Patient experience</a:t>
            </a:r>
          </a:p>
          <a:p>
            <a:pPr marL="438912" indent="-320040" eaLnBrk="1" fontAlgn="auto" hangingPunct="1">
              <a:spcBef>
                <a:spcPts val="0"/>
              </a:spcBef>
              <a:spcAft>
                <a:spcPts val="0"/>
              </a:spcAft>
              <a:buFont typeface="Wingdings 2"/>
              <a:buChar char=""/>
              <a:defRPr/>
            </a:pPr>
            <a:r>
              <a:rPr lang="en-GB" smtClean="0"/>
              <a:t>Communication effectiveness</a:t>
            </a:r>
          </a:p>
          <a:p>
            <a:pPr marL="438912" indent="-320040" eaLnBrk="1" fontAlgn="auto" hangingPunct="1">
              <a:spcBef>
                <a:spcPts val="0"/>
              </a:spcBef>
              <a:spcAft>
                <a:spcPts val="0"/>
              </a:spcAft>
              <a:buFont typeface="Wingdings 2"/>
              <a:buChar char=""/>
              <a:defRPr/>
            </a:pPr>
            <a:r>
              <a:rPr lang="en-GB" smtClean="0"/>
              <a:t>Strategic effectiveness</a:t>
            </a:r>
          </a:p>
          <a:p>
            <a:pPr marL="438912" indent="-320040" eaLnBrk="1" fontAlgn="auto" hangingPunct="1">
              <a:spcBef>
                <a:spcPts val="0"/>
              </a:spcBef>
              <a:spcAft>
                <a:spcPts val="0"/>
              </a:spcAft>
              <a:buFont typeface="Wingdings 2"/>
              <a:buChar char=""/>
              <a:defRPr/>
            </a:pPr>
            <a:r>
              <a:rPr lang="en-GB" smtClean="0"/>
              <a:t>Learning effectiveness</a:t>
            </a:r>
          </a:p>
          <a:p>
            <a:pPr marL="438912" indent="-320040" eaLnBrk="1" fontAlgn="auto" hangingPunct="1">
              <a:spcBef>
                <a:spcPts val="0"/>
              </a:spcBef>
              <a:spcAft>
                <a:spcPts val="0"/>
              </a:spcAft>
              <a:buFont typeface="Wingdings 2"/>
              <a:buChar char=""/>
              <a:defRPr/>
            </a:pPr>
            <a:r>
              <a:rPr lang="en-GB" smtClean="0"/>
              <a:t>Resource effectiveness</a:t>
            </a:r>
            <a:endParaRPr lang="en-GB" sz="2400" smtClean="0"/>
          </a:p>
        </p:txBody>
      </p:sp>
      <p:pic>
        <p:nvPicPr>
          <p:cNvPr id="19460" name="Picture 5" descr="file://C:\WINDOWS\Desktop\Pillars.jpg"/>
          <p:cNvPicPr>
            <a:picLocks noGrp="1" noChangeAspect="1" noChangeArrowheads="1"/>
          </p:cNvPicPr>
          <p:nvPr>
            <p:ph type="clipArt" sz="half" idx="2"/>
          </p:nvPr>
        </p:nvPicPr>
        <p:blipFill>
          <a:blip r:link="rId3"/>
          <a:srcRect/>
          <a:stretch>
            <a:fillRect/>
          </a:stretch>
        </p:blipFill>
        <p:spPr>
          <a:xfrm>
            <a:off x="5257800" y="1822450"/>
            <a:ext cx="3886200" cy="4806950"/>
          </a:xfrm>
        </p:spPr>
      </p:pic>
      <p:sp>
        <p:nvSpPr>
          <p:cNvPr id="19461" name="Rectangle 9"/>
          <p:cNvSpPr>
            <a:spLocks noChangeArrowheads="1"/>
          </p:cNvSpPr>
          <p:nvPr/>
        </p:nvSpPr>
        <p:spPr bwMode="auto">
          <a:xfrm>
            <a:off x="0" y="817563"/>
            <a:ext cx="9144000" cy="669925"/>
          </a:xfrm>
          <a:prstGeom prst="rect">
            <a:avLst/>
          </a:prstGeom>
          <a:noFill/>
          <a:ln w="9525">
            <a:noFill/>
            <a:miter lim="800000"/>
            <a:headEnd/>
            <a:tailEnd/>
          </a:ln>
        </p:spPr>
        <p:txBody>
          <a:bodyPr>
            <a:spAutoFit/>
          </a:bodyPr>
          <a:lstStyle/>
          <a:p>
            <a:pPr algn="ctr"/>
            <a:r>
              <a:rPr lang="en-US" sz="1400" b="1">
                <a:cs typeface="Times New Roman" charset="0"/>
              </a:rPr>
              <a:t> </a:t>
            </a:r>
            <a:endParaRPr lang="en-US" sz="1200">
              <a:cs typeface="Times New Roman" charset="0"/>
            </a:endParaRPr>
          </a:p>
          <a:p>
            <a:endParaRPr lang="en-US" sz="2400"/>
          </a:p>
        </p:txBody>
      </p:sp>
      <p:sp>
        <p:nvSpPr>
          <p:cNvPr id="19462" name="Rectangle 10"/>
          <p:cNvSpPr>
            <a:spLocks noChangeArrowheads="1"/>
          </p:cNvSpPr>
          <p:nvPr/>
        </p:nvSpPr>
        <p:spPr bwMode="auto">
          <a:xfrm>
            <a:off x="0" y="3370263"/>
            <a:ext cx="9144000" cy="974725"/>
          </a:xfrm>
          <a:prstGeom prst="rect">
            <a:avLst/>
          </a:prstGeom>
          <a:noFill/>
          <a:ln w="9525">
            <a:noFill/>
            <a:miter lim="800000"/>
            <a:headEnd/>
            <a:tailEnd/>
          </a:ln>
        </p:spPr>
        <p:txBody>
          <a:bodyPr lIns="0" tIns="0" rIns="0" bIns="0">
            <a:spAutoFit/>
          </a:bodyPr>
          <a:lstStyle/>
          <a:p>
            <a:endParaRPr lang="en-US" sz="2600" b="1"/>
          </a:p>
          <a:p>
            <a:r>
              <a:rPr lang="en-US" sz="1400" b="1">
                <a:cs typeface="Times New Roman" charset="0"/>
              </a:rPr>
              <a:t> </a:t>
            </a:r>
            <a:endParaRPr lang="en-US" sz="1200">
              <a:cs typeface="Times New Roman" charset="0"/>
            </a:endParaRPr>
          </a:p>
          <a:p>
            <a:endParaRPr lang="en-US" sz="2400"/>
          </a:p>
        </p:txBody>
      </p:sp>
      <p:sp>
        <p:nvSpPr>
          <p:cNvPr id="19463" name="Rectangle 11"/>
          <p:cNvSpPr>
            <a:spLocks noChangeArrowheads="1"/>
          </p:cNvSpPr>
          <p:nvPr/>
        </p:nvSpPr>
        <p:spPr bwMode="auto">
          <a:xfrm>
            <a:off x="0" y="4695825"/>
            <a:ext cx="9144000" cy="519113"/>
          </a:xfrm>
          <a:prstGeom prst="rect">
            <a:avLst/>
          </a:prstGeom>
          <a:noFill/>
          <a:ln w="9525">
            <a:noFill/>
            <a:miter lim="800000"/>
            <a:headEnd/>
            <a:tailEnd/>
          </a:ln>
        </p:spPr>
        <p:txBody>
          <a:bodyPr>
            <a:spAutoFit/>
          </a:bodyPr>
          <a:lstStyle/>
          <a:p>
            <a:endParaRPr lang="en-US"/>
          </a:p>
        </p:txBody>
      </p:sp>
      <p:sp>
        <p:nvSpPr>
          <p:cNvPr id="19464" name="Rectangle 15"/>
          <p:cNvSpPr>
            <a:spLocks noChangeArrowheads="1"/>
          </p:cNvSpPr>
          <p:nvPr/>
        </p:nvSpPr>
        <p:spPr bwMode="auto">
          <a:xfrm>
            <a:off x="0" y="727075"/>
            <a:ext cx="9144000" cy="669925"/>
          </a:xfrm>
          <a:prstGeom prst="rect">
            <a:avLst/>
          </a:prstGeom>
          <a:noFill/>
          <a:ln w="9525">
            <a:noFill/>
            <a:miter lim="800000"/>
            <a:headEnd/>
            <a:tailEnd/>
          </a:ln>
        </p:spPr>
        <p:txBody>
          <a:bodyPr>
            <a:spAutoFit/>
          </a:bodyPr>
          <a:lstStyle/>
          <a:p>
            <a:pPr algn="ctr"/>
            <a:r>
              <a:rPr lang="en-US" sz="1400" b="1">
                <a:cs typeface="Times New Roman" charset="0"/>
              </a:rPr>
              <a:t> </a:t>
            </a:r>
            <a:endParaRPr lang="en-US" sz="1200">
              <a:cs typeface="Times New Roman" charset="0"/>
            </a:endParaRPr>
          </a:p>
          <a:p>
            <a:endParaRPr lang="en-US" sz="2400"/>
          </a:p>
        </p:txBody>
      </p:sp>
      <p:sp>
        <p:nvSpPr>
          <p:cNvPr id="19465" name="Rectangle 16"/>
          <p:cNvSpPr>
            <a:spLocks noChangeArrowheads="1"/>
          </p:cNvSpPr>
          <p:nvPr/>
        </p:nvSpPr>
        <p:spPr bwMode="auto">
          <a:xfrm>
            <a:off x="0" y="3067050"/>
            <a:ext cx="9144000" cy="1766888"/>
          </a:xfrm>
          <a:prstGeom prst="rect">
            <a:avLst/>
          </a:prstGeom>
          <a:noFill/>
          <a:ln w="9525">
            <a:noFill/>
            <a:miter lim="800000"/>
            <a:headEnd/>
            <a:tailEnd/>
          </a:ln>
        </p:spPr>
        <p:txBody>
          <a:bodyPr lIns="0" tIns="0" rIns="0" bIns="0">
            <a:spAutoFit/>
          </a:bodyPr>
          <a:lstStyle/>
          <a:p>
            <a:endParaRPr lang="en-US" sz="2600" b="1"/>
          </a:p>
          <a:p>
            <a:r>
              <a:rPr lang="en-US" sz="2600" b="1"/>
              <a:t> </a:t>
            </a:r>
          </a:p>
          <a:p>
            <a:r>
              <a:rPr lang="en-US" sz="1400" b="1">
                <a:cs typeface="Times New Roman" charset="0"/>
              </a:rPr>
              <a:t> </a:t>
            </a:r>
            <a:endParaRPr lang="en-US" sz="1200">
              <a:cs typeface="Times New Roman" charset="0"/>
            </a:endParaRPr>
          </a:p>
          <a:p>
            <a:r>
              <a:rPr lang="en-US" sz="1400"/>
              <a:t/>
            </a:r>
            <a:br>
              <a:rPr lang="en-US" sz="1400"/>
            </a:br>
            <a:endParaRPr lang="en-US" sz="1200">
              <a:cs typeface="Times New Roman" charset="0"/>
            </a:endParaRPr>
          </a:p>
          <a:p>
            <a:endParaRPr lang="en-US" sz="2400"/>
          </a:p>
        </p:txBody>
      </p:sp>
      <p:pic>
        <p:nvPicPr>
          <p:cNvPr id="19466" name="Picture 12" descr="http://www.lawles.com/images/pillars.jpg"/>
          <p:cNvPicPr>
            <a:picLocks noChangeAspect="1" noChangeArrowheads="1"/>
          </p:cNvPicPr>
          <p:nvPr/>
        </p:nvPicPr>
        <p:blipFill>
          <a:blip r:embed="rId4" r:link="rId5"/>
          <a:srcRect/>
          <a:stretch>
            <a:fillRect/>
          </a:stretch>
        </p:blipFill>
        <p:spPr bwMode="auto">
          <a:xfrm>
            <a:off x="5181600" y="1828800"/>
            <a:ext cx="3719513" cy="4724400"/>
          </a:xfrm>
          <a:prstGeom prst="rect">
            <a:avLst/>
          </a:prstGeom>
          <a:noFill/>
          <a:ln w="9525">
            <a:noFill/>
            <a:miter lim="800000"/>
            <a:headEnd/>
            <a:tailEnd/>
          </a:ln>
        </p:spPr>
      </p:pic>
      <p:sp>
        <p:nvSpPr>
          <p:cNvPr id="19467" name="Rectangle 17"/>
          <p:cNvSpPr>
            <a:spLocks noChangeArrowheads="1"/>
          </p:cNvSpPr>
          <p:nvPr/>
        </p:nvSpPr>
        <p:spPr bwMode="auto">
          <a:xfrm>
            <a:off x="0" y="4787900"/>
            <a:ext cx="9144000" cy="519113"/>
          </a:xfrm>
          <a:prstGeom prst="rect">
            <a:avLst/>
          </a:prstGeom>
          <a:noFill/>
          <a:ln w="9525">
            <a:noFill/>
            <a:miter lim="800000"/>
            <a:headEnd/>
            <a:tailEnd/>
          </a:ln>
        </p:spPr>
        <p:txBody>
          <a:bodyPr>
            <a:spAutoFit/>
          </a:bodyPr>
          <a:lstStyle/>
          <a:p>
            <a:endParaRPr lang="en-US"/>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graphicFrame>
        <p:nvGraphicFramePr>
          <p:cNvPr id="5" name="Content Placeholder 4"/>
          <p:cNvGraphicFramePr>
            <a:graphicFrameLocks noGrp="1"/>
          </p:cNvGraphicFramePr>
          <p:nvPr>
            <p:ph idx="1"/>
          </p:nvPr>
        </p:nvGraphicFramePr>
        <p:xfrm>
          <a:off x="457200" y="1295400"/>
          <a:ext cx="82296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1" name="Rectangle 2"/>
          <p:cNvSpPr>
            <a:spLocks noGrp="1" noChangeArrowheads="1"/>
          </p:cNvSpPr>
          <p:nvPr>
            <p:ph type="title"/>
          </p:nvPr>
        </p:nvSpPr>
        <p:spPr>
          <a:xfrm>
            <a:off x="457200" y="428604"/>
            <a:ext cx="8229600" cy="1071570"/>
          </a:xfrm>
        </p:spPr>
        <p:txBody>
          <a:bodyPr/>
          <a:lstStyle/>
          <a:p>
            <a:pPr eaLnBrk="1" fontAlgn="auto" hangingPunct="1">
              <a:spcAft>
                <a:spcPts val="0"/>
              </a:spcAft>
              <a:defRPr/>
            </a:pPr>
            <a:r>
              <a:rPr lang="en-GB" dirty="0" smtClean="0">
                <a:solidFill>
                  <a:schemeClr val="accent1">
                    <a:satMod val="150000"/>
                  </a:schemeClr>
                </a:solidFill>
              </a:rPr>
              <a:t>Drivers for Quality-1</a:t>
            </a:r>
          </a:p>
        </p:txBody>
      </p:sp>
      <p:graphicFrame>
        <p:nvGraphicFramePr>
          <p:cNvPr id="1026" name="Diagram 5"/>
          <p:cNvGraphicFramePr>
            <a:graphicFrameLocks/>
          </p:cNvGraphicFramePr>
          <p:nvPr>
            <p:ph type="dgm" idx="1"/>
          </p:nvPr>
        </p:nvGraphicFramePr>
        <p:xfrm>
          <a:off x="457200" y="1643063"/>
          <a:ext cx="8229600" cy="4483100"/>
        </p:xfrm>
        <a:graphic>
          <a:graphicData uri="http://schemas.openxmlformats.org/drawingml/2006/compatibility">
            <com:legacyDrawing xmlns:com="http://schemas.openxmlformats.org/drawingml/2006/compatibility" spid="_x0000_s1026"/>
          </a:graphicData>
        </a:graphic>
      </p:graphicFrame>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fontAlgn="auto" hangingPunct="1">
              <a:spcAft>
                <a:spcPts val="0"/>
              </a:spcAft>
              <a:defRPr/>
            </a:pPr>
            <a:r>
              <a:rPr lang="en-US" smtClean="0">
                <a:solidFill>
                  <a:schemeClr val="accent1">
                    <a:satMod val="150000"/>
                  </a:schemeClr>
                </a:solidFill>
              </a:rPr>
              <a:t>        Prerequiste to Safety</a:t>
            </a:r>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fontAlgn="auto" hangingPunct="1">
              <a:spcAft>
                <a:spcPts val="0"/>
              </a:spcAft>
              <a:defRPr/>
            </a:pPr>
            <a:r>
              <a:rPr lang="en-US" smtClean="0">
                <a:solidFill>
                  <a:schemeClr val="accent1">
                    <a:satMod val="150000"/>
                  </a:schemeClr>
                </a:solidFill>
              </a:rPr>
              <a:t>Lessons from high risk industries</a:t>
            </a:r>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High Reliability </a:t>
            </a:r>
            <a:r>
              <a:rPr lang="en-US" dirty="0" err="1" smtClean="0"/>
              <a:t>Organisation</a:t>
            </a:r>
            <a:endParaRPr lang="en-US" dirty="0"/>
          </a:p>
        </p:txBody>
      </p:sp>
      <p:sp>
        <p:nvSpPr>
          <p:cNvPr id="53251" name="Content Placeholder 2"/>
          <p:cNvSpPr>
            <a:spLocks noGrp="1"/>
          </p:cNvSpPr>
          <p:nvPr>
            <p:ph idx="1"/>
          </p:nvPr>
        </p:nvSpPr>
        <p:spPr/>
        <p:txBody>
          <a:bodyPr/>
          <a:lstStyle/>
          <a:p>
            <a:pPr>
              <a:buFont typeface="Wingdings 2" pitchFamily="18" charset="2"/>
              <a:buNone/>
            </a:pPr>
            <a:r>
              <a:rPr lang="en-US" dirty="0" smtClean="0"/>
              <a:t>Is defined as an </a:t>
            </a:r>
            <a:r>
              <a:rPr lang="en-US" dirty="0" err="1" smtClean="0"/>
              <a:t>organisation</a:t>
            </a:r>
            <a:r>
              <a:rPr lang="en-US" dirty="0" smtClean="0"/>
              <a:t> which has fewer than normal accidents. This occurs through culture change. It expects it’s </a:t>
            </a:r>
            <a:r>
              <a:rPr lang="en-US" dirty="0" err="1" smtClean="0"/>
              <a:t>organisation</a:t>
            </a:r>
            <a:r>
              <a:rPr lang="en-US" dirty="0" smtClean="0"/>
              <a:t> and sub-system will fail and works very hard to avoid failure while preparing for the inevitable so they can minimize the impact of failure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313" y="1524000"/>
            <a:ext cx="8510155" cy="457200"/>
          </a:xfrm>
        </p:spPr>
        <p:txBody>
          <a:bodyPr>
            <a:normAutofit fontScale="90000"/>
          </a:bodyPr>
          <a:lstStyle/>
          <a:p>
            <a:r>
              <a:rPr lang="en-US" b="1" dirty="0">
                <a:solidFill>
                  <a:srgbClr val="002060"/>
                </a:solidFill>
              </a:rPr>
              <a:t>“</a:t>
            </a:r>
            <a:r>
              <a:rPr lang="en-US" sz="3600" b="1" dirty="0" smtClean="0">
                <a:solidFill>
                  <a:srgbClr val="002060"/>
                </a:solidFill>
              </a:rPr>
              <a:t>Mindfulness”: </a:t>
            </a:r>
            <a:r>
              <a:rPr lang="en-US" sz="3600" dirty="0" smtClean="0">
                <a:solidFill>
                  <a:srgbClr val="002060"/>
                </a:solidFill>
              </a:rPr>
              <a:t/>
            </a:r>
            <a:br>
              <a:rPr lang="en-US" sz="3600" dirty="0" smtClean="0">
                <a:solidFill>
                  <a:srgbClr val="002060"/>
                </a:solidFill>
              </a:rPr>
            </a:br>
            <a:r>
              <a:rPr lang="en-US" sz="3600" dirty="0" smtClean="0">
                <a:solidFill>
                  <a:srgbClr val="002060"/>
                </a:solidFill>
              </a:rPr>
              <a:t> </a:t>
            </a:r>
            <a:r>
              <a:rPr lang="en-US" sz="3600" dirty="0">
                <a:solidFill>
                  <a:srgbClr val="002060"/>
                </a:solidFill>
              </a:rPr>
              <a:t>involves interpretative work directed </a:t>
            </a:r>
            <a:endParaRPr lang="fr-FR" sz="3600" dirty="0">
              <a:solidFill>
                <a:srgbClr val="002060"/>
              </a:solidFill>
            </a:endParaRPr>
          </a:p>
        </p:txBody>
      </p:sp>
      <p:sp>
        <p:nvSpPr>
          <p:cNvPr id="3" name="Content Placeholder 2"/>
          <p:cNvSpPr>
            <a:spLocks noGrp="1"/>
          </p:cNvSpPr>
          <p:nvPr>
            <p:ph idx="1"/>
          </p:nvPr>
        </p:nvSpPr>
        <p:spPr/>
        <p:txBody>
          <a:bodyPr>
            <a:normAutofit fontScale="77500" lnSpcReduction="20000"/>
          </a:bodyPr>
          <a:lstStyle/>
          <a:p>
            <a:pPr marL="0" indent="0">
              <a:buNone/>
            </a:pPr>
            <a:endParaRPr lang="en-US" dirty="0" smtClean="0">
              <a:solidFill>
                <a:srgbClr val="0070C0"/>
              </a:solidFill>
            </a:endParaRPr>
          </a:p>
          <a:p>
            <a:pPr marL="0" indent="0">
              <a:buNone/>
            </a:pPr>
            <a:endParaRPr lang="en-US" dirty="0" smtClean="0">
              <a:solidFill>
                <a:srgbClr val="0070C0"/>
              </a:solidFill>
            </a:endParaRPr>
          </a:p>
          <a:p>
            <a:pPr marL="0" indent="0">
              <a:buNone/>
            </a:pPr>
            <a:endParaRPr lang="en-US" dirty="0" smtClean="0">
              <a:solidFill>
                <a:srgbClr val="0070C0"/>
              </a:solidFill>
            </a:endParaRPr>
          </a:p>
          <a:p>
            <a:pPr marL="0" indent="0">
              <a:buNone/>
            </a:pPr>
            <a:r>
              <a:rPr lang="en-US" dirty="0" smtClean="0">
                <a:solidFill>
                  <a:srgbClr val="0070C0"/>
                </a:solidFill>
              </a:rPr>
              <a:t>“</a:t>
            </a:r>
            <a:r>
              <a:rPr lang="en-US" dirty="0">
                <a:solidFill>
                  <a:srgbClr val="0070C0"/>
                </a:solidFill>
              </a:rPr>
              <a:t>The key difference between HROs and other </a:t>
            </a:r>
            <a:r>
              <a:rPr lang="en-US" dirty="0" smtClean="0">
                <a:solidFill>
                  <a:srgbClr val="0070C0"/>
                </a:solidFill>
              </a:rPr>
              <a:t>organizations </a:t>
            </a:r>
            <a:r>
              <a:rPr lang="en-US" dirty="0">
                <a:solidFill>
                  <a:srgbClr val="0070C0"/>
                </a:solidFill>
              </a:rPr>
              <a:t>in managing the unexpected often occurs at the earliest stages, when the unexpected may give off only weak signals of trouble. The overwhelming tendency is to </a:t>
            </a:r>
            <a:r>
              <a:rPr lang="en-US" u="sng" dirty="0">
                <a:solidFill>
                  <a:srgbClr val="0070C0"/>
                </a:solidFill>
              </a:rPr>
              <a:t>respond to weak signals </a:t>
            </a:r>
            <a:r>
              <a:rPr lang="en-US" dirty="0">
                <a:solidFill>
                  <a:srgbClr val="0070C0"/>
                </a:solidFill>
              </a:rPr>
              <a:t>with a weak response. Mindfulness preserves the capability to see the significant meaning of weak signals and to give strong responses to weak signals</a:t>
            </a:r>
            <a:r>
              <a:rPr lang="en-US" dirty="0" smtClean="0">
                <a:solidFill>
                  <a:srgbClr val="0070C0"/>
                </a:solidFill>
              </a:rPr>
              <a:t>”</a:t>
            </a:r>
          </a:p>
          <a:p>
            <a:pPr marL="0" indent="0">
              <a:buNone/>
            </a:pPr>
            <a:endParaRPr lang="en-US" dirty="0">
              <a:solidFill>
                <a:srgbClr val="0070C0"/>
              </a:solidFill>
            </a:endParaRPr>
          </a:p>
          <a:p>
            <a:pPr marL="0" indent="0">
              <a:buNone/>
            </a:pPr>
            <a:endParaRPr lang="en-US" dirty="0" smtClean="0">
              <a:solidFill>
                <a:srgbClr val="0070C0"/>
              </a:solidFill>
            </a:endParaRPr>
          </a:p>
          <a:p>
            <a:pPr marL="0" indent="0" algn="r">
              <a:buNone/>
            </a:pPr>
            <a:r>
              <a:rPr lang="en-US" dirty="0" smtClean="0">
                <a:solidFill>
                  <a:srgbClr val="0070C0"/>
                </a:solidFill>
              </a:rPr>
              <a:t> </a:t>
            </a:r>
            <a:r>
              <a:rPr lang="en-US" dirty="0" err="1" smtClean="0">
                <a:solidFill>
                  <a:srgbClr val="0070C0"/>
                </a:solidFill>
              </a:rPr>
              <a:t>Weick</a:t>
            </a:r>
            <a:r>
              <a:rPr lang="en-US" dirty="0" smtClean="0">
                <a:solidFill>
                  <a:srgbClr val="0070C0"/>
                </a:solidFill>
              </a:rPr>
              <a:t> </a:t>
            </a:r>
            <a:r>
              <a:rPr lang="en-US" dirty="0">
                <a:solidFill>
                  <a:srgbClr val="0070C0"/>
                </a:solidFill>
              </a:rPr>
              <a:t>and Sutcliffe, </a:t>
            </a:r>
            <a:r>
              <a:rPr lang="en-US" dirty="0" smtClean="0">
                <a:solidFill>
                  <a:srgbClr val="0070C0"/>
                </a:solidFill>
              </a:rPr>
              <a:t>2001 </a:t>
            </a:r>
            <a:endParaRPr lang="fr-FR" dirty="0">
              <a:solidFill>
                <a:srgbClr val="0070C0"/>
              </a:solidFill>
            </a:endParaRPr>
          </a:p>
        </p:txBody>
      </p:sp>
    </p:spTree>
    <p:extLst>
      <p:ext uri="{BB962C8B-B14F-4D97-AF65-F5344CB8AC3E}">
        <p14:creationId xmlns="" xmlns:p14="http://schemas.microsoft.com/office/powerpoint/2010/main" val="29787628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5 Principles of HRO-Dr </a:t>
            </a:r>
            <a:r>
              <a:rPr lang="en-US" dirty="0" err="1" smtClean="0"/>
              <a:t>Weick</a:t>
            </a:r>
            <a:r>
              <a:rPr lang="en-US" dirty="0" smtClean="0"/>
              <a:t> +Sutcliffe</a:t>
            </a:r>
            <a:endParaRPr lang="en-U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Implementation of Safety Program - 1</a:t>
            </a:r>
            <a:endParaRPr lang="en-US" dirty="0"/>
          </a:p>
        </p:txBody>
      </p:sp>
      <p:graphicFrame>
        <p:nvGraphicFramePr>
          <p:cNvPr id="5" name="Content Placeholder 4"/>
          <p:cNvGraphicFramePr>
            <a:graphicFrameLocks noGrp="1"/>
          </p:cNvGraphicFramePr>
          <p:nvPr>
            <p:ph idx="1"/>
          </p:nvPr>
        </p:nvGraphicFramePr>
        <p:xfrm>
          <a:off x="457200" y="1524001"/>
          <a:ext cx="82296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Implementation of a Safety </a:t>
            </a:r>
            <a:r>
              <a:rPr lang="en-US" dirty="0" err="1" smtClean="0"/>
              <a:t>Programme</a:t>
            </a:r>
            <a:r>
              <a:rPr lang="en-US" dirty="0" smtClean="0"/>
              <a:t> -2</a:t>
            </a:r>
            <a:endParaRPr lang="en-U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Safety Culture</a:t>
            </a:r>
            <a:endParaRPr lang="en-US" dirty="0"/>
          </a:p>
        </p:txBody>
      </p:sp>
      <p:sp>
        <p:nvSpPr>
          <p:cNvPr id="26627" name="Content Placeholder 2"/>
          <p:cNvSpPr>
            <a:spLocks noGrp="1"/>
          </p:cNvSpPr>
          <p:nvPr>
            <p:ph idx="1"/>
          </p:nvPr>
        </p:nvSpPr>
        <p:spPr/>
        <p:txBody>
          <a:bodyPr/>
          <a:lstStyle/>
          <a:p>
            <a:endParaRPr lang="en-US" smtClean="0"/>
          </a:p>
        </p:txBody>
      </p:sp>
      <p:graphicFrame>
        <p:nvGraphicFramePr>
          <p:cNvPr id="4" name="Content Placeholder 3"/>
          <p:cNvGraphicFramePr>
            <a:graphicFrameLocks/>
          </p:cNvGraphicFramePr>
          <p:nvPr/>
        </p:nvGraphicFramePr>
        <p:xfrm>
          <a:off x="457200" y="1524000"/>
          <a:ext cx="8686800" cy="5333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68313" y="285729"/>
            <a:ext cx="8229600" cy="1162072"/>
          </a:xfrm>
        </p:spPr>
        <p:txBody>
          <a:bodyPr>
            <a:normAutofit fontScale="90000"/>
          </a:bodyPr>
          <a:lstStyle/>
          <a:p>
            <a:pPr eaLnBrk="1" fontAlgn="auto" hangingPunct="1">
              <a:spcAft>
                <a:spcPts val="0"/>
              </a:spcAft>
              <a:defRPr/>
            </a:pPr>
            <a:r>
              <a:rPr lang="en-GB" dirty="0" smtClean="0">
                <a:solidFill>
                  <a:schemeClr val="accent1">
                    <a:satMod val="150000"/>
                  </a:schemeClr>
                </a:solidFill>
              </a:rPr>
              <a:t>How to make Safety  it work in Nigeria</a:t>
            </a:r>
          </a:p>
        </p:txBody>
      </p:sp>
      <p:graphicFrame>
        <p:nvGraphicFramePr>
          <p:cNvPr id="5" name="Diagram 4"/>
          <p:cNvGraphicFramePr/>
          <p:nvPr/>
        </p:nvGraphicFramePr>
        <p:xfrm>
          <a:off x="468313" y="1524000"/>
          <a:ext cx="8229600" cy="5289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Definition of Disclosure</a:t>
            </a:r>
            <a:endParaRPr lang="en-US" dirty="0"/>
          </a:p>
        </p:txBody>
      </p:sp>
      <p:sp>
        <p:nvSpPr>
          <p:cNvPr id="2" name="Content Placeholder 1"/>
          <p:cNvSpPr>
            <a:spLocks noGrp="1"/>
          </p:cNvSpPr>
          <p:nvPr>
            <p:ph idx="1"/>
          </p:nvPr>
        </p:nvSpPr>
        <p:spPr/>
        <p:txBody>
          <a:bodyPr>
            <a:normAutofit/>
          </a:bodyPr>
          <a:lstStyle/>
          <a:p>
            <a:pPr>
              <a:buNone/>
            </a:pPr>
            <a:r>
              <a:rPr lang="en-US" sz="5400" dirty="0" smtClean="0"/>
              <a:t>Open communication in an honest manner when things go wrong with health care delivery</a:t>
            </a:r>
            <a:endParaRPr lang="en-US" sz="5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improve the Disclosure process in Nigeria’s Health System</a:t>
            </a:r>
            <a:endParaRPr lang="en-US" dirty="0"/>
          </a:p>
        </p:txBody>
      </p:sp>
      <p:graphicFrame>
        <p:nvGraphicFramePr>
          <p:cNvPr id="4" name="SmartArt Placeholder 3"/>
          <p:cNvGraphicFramePr>
            <a:graphicFrameLocks noGrp="1"/>
          </p:cNvGraphicFramePr>
          <p:nvPr>
            <p:ph type="dgm" idx="1"/>
          </p:nvPr>
        </p:nvGraphicFramePr>
        <p:xfrm>
          <a:off x="457200" y="1600200"/>
          <a:ext cx="8229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graphicFrame>
        <p:nvGraphicFramePr>
          <p:cNvPr id="4" name="SmartArt Placeholder 3"/>
          <p:cNvGraphicFramePr>
            <a:graphicFrameLocks noGrp="1"/>
          </p:cNvGraphicFramePr>
          <p:nvPr>
            <p:ph type="dgm"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Difference b/t incident process + Disclosure process</a:t>
            </a:r>
            <a:endParaRPr lang="en-U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discussion</a:t>
            </a:r>
            <a:endParaRPr lang="en-US" dirty="0"/>
          </a:p>
        </p:txBody>
      </p:sp>
      <p:sp>
        <p:nvSpPr>
          <p:cNvPr id="3" name="Content Placeholder 2"/>
          <p:cNvSpPr>
            <a:spLocks noGrp="1"/>
          </p:cNvSpPr>
          <p:nvPr>
            <p:ph idx="1"/>
          </p:nvPr>
        </p:nvSpPr>
        <p:spPr>
          <a:xfrm>
            <a:off x="457200" y="1447801"/>
            <a:ext cx="8229600" cy="5410200"/>
          </a:xfrm>
        </p:spPr>
        <p:txBody>
          <a:bodyPr>
            <a:normAutofit lnSpcReduction="10000"/>
          </a:bodyPr>
          <a:lstStyle/>
          <a:p>
            <a:r>
              <a:rPr lang="en-US" dirty="0" smtClean="0"/>
              <a:t> How do I decide whether to tell a patient about an error?</a:t>
            </a:r>
          </a:p>
          <a:p>
            <a:r>
              <a:rPr lang="en-US" dirty="0" smtClean="0"/>
              <a:t>Do physicians have an ethical duty to disclose information about a medical error?</a:t>
            </a:r>
          </a:p>
          <a:p>
            <a:r>
              <a:rPr lang="en-US" dirty="0" smtClean="0"/>
              <a:t>Would disclosing make patients undermine their trust in the physician and the medical system?</a:t>
            </a:r>
          </a:p>
          <a:p>
            <a:r>
              <a:rPr lang="en-US" dirty="0" smtClean="0"/>
              <a:t>By disclosing a mistake to my patient , do I risk having a malpractice suit filed against me?</a:t>
            </a:r>
          </a:p>
          <a:p>
            <a:r>
              <a:rPr lang="en-US" dirty="0" smtClean="0"/>
              <a:t>What if I see someone else make a mistake?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disclosure</a:t>
            </a:r>
            <a:endParaRPr lang="en-U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Circumstances when disclosure can take place- Initial Disclosure</a:t>
            </a:r>
            <a:endParaRPr lang="en-U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3537</TotalTime>
  <Words>1500</Words>
  <Application>Microsoft Office PowerPoint</Application>
  <PresentationFormat>On-screen Show (4:3)</PresentationFormat>
  <Paragraphs>414</Paragraphs>
  <Slides>51</Slides>
  <Notes>3</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Module</vt:lpstr>
      <vt:lpstr>‘When things go wrong’</vt:lpstr>
      <vt:lpstr>Synonyms</vt:lpstr>
      <vt:lpstr>Harm vs Error in healthcare </vt:lpstr>
      <vt:lpstr>Definition</vt:lpstr>
      <vt:lpstr>Definition of Disclosure</vt:lpstr>
      <vt:lpstr>Difference b/t incident process + Disclosure process</vt:lpstr>
      <vt:lpstr>Questions for discussion</vt:lpstr>
      <vt:lpstr>Stages of disclosure</vt:lpstr>
      <vt:lpstr>Circumstances when disclosure can take place- Initial Disclosure</vt:lpstr>
      <vt:lpstr>Stages of Disclosure</vt:lpstr>
      <vt:lpstr>Slide 11</vt:lpstr>
      <vt:lpstr>               Apology</vt:lpstr>
      <vt:lpstr>When to disclose</vt:lpstr>
      <vt:lpstr>Post Analysis</vt:lpstr>
      <vt:lpstr>Consequences of Medical Error</vt:lpstr>
      <vt:lpstr>Old Proverbs still hold good</vt:lpstr>
      <vt:lpstr>To Err is human-Instituite of Medicine 1999</vt:lpstr>
      <vt:lpstr>Slide 18</vt:lpstr>
      <vt:lpstr>Causation of patient safety incident</vt:lpstr>
      <vt:lpstr>Optimal provider performance</vt:lpstr>
      <vt:lpstr>Problem in Medical Performance</vt:lpstr>
      <vt:lpstr>Code of Conduct-MDCN</vt:lpstr>
      <vt:lpstr>Medical Negligence</vt:lpstr>
      <vt:lpstr>          Medical Negligence</vt:lpstr>
      <vt:lpstr>Negligence</vt:lpstr>
      <vt:lpstr>Mistakes in medical practice</vt:lpstr>
      <vt:lpstr> MANY RISKS TO  PATIENTS</vt:lpstr>
      <vt:lpstr>Common causes of medical mistakes -1</vt:lpstr>
      <vt:lpstr>Common causes of medical errors-2</vt:lpstr>
      <vt:lpstr>Error Prevention</vt:lpstr>
      <vt:lpstr>Threat and Error Management</vt:lpstr>
      <vt:lpstr>Slide 32</vt:lpstr>
      <vt:lpstr>Slide 33</vt:lpstr>
      <vt:lpstr>Slide 34</vt:lpstr>
      <vt:lpstr>Prevention is better than cure</vt:lpstr>
      <vt:lpstr>System Errors</vt:lpstr>
      <vt:lpstr>Prevention of Medical Errors</vt:lpstr>
      <vt:lpstr>Clinical Risk Management Strategy</vt:lpstr>
      <vt:lpstr>7 Pillars of Clinical Governance</vt:lpstr>
      <vt:lpstr>Drivers for Quality-1</vt:lpstr>
      <vt:lpstr>        Prerequiste to Safety</vt:lpstr>
      <vt:lpstr>Lessons from high risk industries</vt:lpstr>
      <vt:lpstr>High Reliability Organisation</vt:lpstr>
      <vt:lpstr>“Mindfulness”:   involves interpretative work directed </vt:lpstr>
      <vt:lpstr>5 Principles of HRO-Dr Weick +Sutcliffe</vt:lpstr>
      <vt:lpstr>Implementation of Safety Program - 1</vt:lpstr>
      <vt:lpstr>Implementation of a Safety Programme -2</vt:lpstr>
      <vt:lpstr>Safety Culture</vt:lpstr>
      <vt:lpstr>How to make Safety  it work in Nigeria</vt:lpstr>
      <vt:lpstr>How to improve the Disclosure process in Nigeria’s Health System</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things go wrong</dc:title>
  <dc:creator>dell</dc:creator>
  <cp:lastModifiedBy>dell</cp:lastModifiedBy>
  <cp:revision>16</cp:revision>
  <dcterms:created xsi:type="dcterms:W3CDTF">2015-12-07T06:49:12Z</dcterms:created>
  <dcterms:modified xsi:type="dcterms:W3CDTF">2015-12-10T11:56:33Z</dcterms:modified>
</cp:coreProperties>
</file>